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87" d="100"/>
          <a:sy n="87" d="100"/>
        </p:scale>
        <p:origin x="64" y="2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D1B43-1DA1-458B-9AD3-5AB9982B7497}"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5E95488A-0AB7-42B1-939C-945AE0BFDAF7}">
      <dgm:prSet phldrT="[Text]"/>
      <dgm:spPr/>
      <dgm:t>
        <a:bodyPr/>
        <a:lstStyle/>
        <a:p>
          <a:r>
            <a:rPr lang="en-US" dirty="0"/>
            <a:t>Measure</a:t>
          </a:r>
        </a:p>
      </dgm:t>
    </dgm:pt>
    <dgm:pt modelId="{F86B0395-7A5A-4472-9A4A-38C5AA6D10C3}" type="parTrans" cxnId="{D4EA66E6-7E10-4CAB-997C-FAF3CFB5A5AC}">
      <dgm:prSet/>
      <dgm:spPr/>
      <dgm:t>
        <a:bodyPr/>
        <a:lstStyle/>
        <a:p>
          <a:endParaRPr lang="en-US"/>
        </a:p>
      </dgm:t>
    </dgm:pt>
    <dgm:pt modelId="{BA3C6B82-81D3-42A2-B248-DB0663923C22}" type="sibTrans" cxnId="{D4EA66E6-7E10-4CAB-997C-FAF3CFB5A5AC}">
      <dgm:prSet/>
      <dgm:spPr/>
      <dgm:t>
        <a:bodyPr/>
        <a:lstStyle/>
        <a:p>
          <a:endParaRPr lang="en-US"/>
        </a:p>
      </dgm:t>
    </dgm:pt>
    <dgm:pt modelId="{317A9E74-59ED-4746-A75F-9271BFDBAC33}" type="asst">
      <dgm:prSet phldrT="[Text]"/>
      <dgm:spPr/>
      <dgm:t>
        <a:bodyPr/>
        <a:lstStyle/>
        <a:p>
          <a:r>
            <a:rPr lang="en-US" dirty="0"/>
            <a:t>Sensor stability</a:t>
          </a:r>
        </a:p>
      </dgm:t>
    </dgm:pt>
    <dgm:pt modelId="{9331377E-2CD9-4EED-BD78-EA6B0C85E136}" type="parTrans" cxnId="{4F94F7AB-811D-4A02-BFAE-8FC635D38181}">
      <dgm:prSet/>
      <dgm:spPr/>
      <dgm:t>
        <a:bodyPr/>
        <a:lstStyle/>
        <a:p>
          <a:endParaRPr lang="en-US"/>
        </a:p>
      </dgm:t>
    </dgm:pt>
    <dgm:pt modelId="{B9FE4F9E-FD20-40A4-BECD-D397D7A16F17}" type="sibTrans" cxnId="{4F94F7AB-811D-4A02-BFAE-8FC635D38181}">
      <dgm:prSet/>
      <dgm:spPr/>
      <dgm:t>
        <a:bodyPr/>
        <a:lstStyle/>
        <a:p>
          <a:endParaRPr lang="en-US"/>
        </a:p>
      </dgm:t>
    </dgm:pt>
    <dgm:pt modelId="{70105CEA-DD02-4652-84B5-577C61A1AD05}">
      <dgm:prSet phldrT="[Text]"/>
      <dgm:spPr/>
      <dgm:t>
        <a:bodyPr/>
        <a:lstStyle/>
        <a:p>
          <a:r>
            <a:rPr lang="en-US" dirty="0"/>
            <a:t>Graph View</a:t>
          </a:r>
        </a:p>
      </dgm:t>
    </dgm:pt>
    <dgm:pt modelId="{A026F62C-3484-41BF-BF93-75F7D1455438}" type="parTrans" cxnId="{4EFB9DE5-B227-40AA-8E4E-F827DD825AA4}">
      <dgm:prSet/>
      <dgm:spPr/>
      <dgm:t>
        <a:bodyPr/>
        <a:lstStyle/>
        <a:p>
          <a:endParaRPr lang="en-US"/>
        </a:p>
      </dgm:t>
    </dgm:pt>
    <dgm:pt modelId="{454B055F-584C-43FE-A1B7-63DAD1DDC606}" type="sibTrans" cxnId="{4EFB9DE5-B227-40AA-8E4E-F827DD825AA4}">
      <dgm:prSet/>
      <dgm:spPr/>
      <dgm:t>
        <a:bodyPr/>
        <a:lstStyle/>
        <a:p>
          <a:endParaRPr lang="en-US"/>
        </a:p>
      </dgm:t>
    </dgm:pt>
    <dgm:pt modelId="{76E4807B-4E6E-4434-BBCC-9B77953CAA11}">
      <dgm:prSet phldrT="[Text]"/>
      <dgm:spPr/>
      <dgm:t>
        <a:bodyPr/>
        <a:lstStyle/>
        <a:p>
          <a:r>
            <a:rPr lang="en-US" dirty="0"/>
            <a:t>Monitor View</a:t>
          </a:r>
        </a:p>
      </dgm:t>
    </dgm:pt>
    <dgm:pt modelId="{8F50E6CA-7EB2-4061-ADCA-6C0E771F06A3}" type="parTrans" cxnId="{94ABD884-9A50-4A97-AD6A-CA8762F7A251}">
      <dgm:prSet/>
      <dgm:spPr/>
      <dgm:t>
        <a:bodyPr/>
        <a:lstStyle/>
        <a:p>
          <a:endParaRPr lang="en-US"/>
        </a:p>
      </dgm:t>
    </dgm:pt>
    <dgm:pt modelId="{524AF00F-5892-4BA1-8B02-1A655099C1A8}" type="sibTrans" cxnId="{94ABD884-9A50-4A97-AD6A-CA8762F7A251}">
      <dgm:prSet/>
      <dgm:spPr/>
      <dgm:t>
        <a:bodyPr/>
        <a:lstStyle/>
        <a:p>
          <a:endParaRPr lang="en-US"/>
        </a:p>
      </dgm:t>
    </dgm:pt>
    <dgm:pt modelId="{381A5509-B1C2-4D1D-99BF-F27162785FA5}">
      <dgm:prSet phldrT="[Text]"/>
      <dgm:spPr/>
      <dgm:t>
        <a:bodyPr/>
        <a:lstStyle/>
        <a:p>
          <a:r>
            <a:rPr lang="en-US" dirty="0"/>
            <a:t>Settings</a:t>
          </a:r>
        </a:p>
      </dgm:t>
    </dgm:pt>
    <dgm:pt modelId="{697E8E4A-4E79-45D2-8D43-626445B7EB07}" type="parTrans" cxnId="{4E46CFDC-81F1-4A92-9746-0D9A9E32EE23}">
      <dgm:prSet/>
      <dgm:spPr/>
      <dgm:t>
        <a:bodyPr/>
        <a:lstStyle/>
        <a:p>
          <a:endParaRPr lang="en-US"/>
        </a:p>
      </dgm:t>
    </dgm:pt>
    <dgm:pt modelId="{178D4195-FDB7-4FED-92E9-315E242F840C}" type="sibTrans" cxnId="{4E46CFDC-81F1-4A92-9746-0D9A9E32EE23}">
      <dgm:prSet/>
      <dgm:spPr/>
      <dgm:t>
        <a:bodyPr/>
        <a:lstStyle/>
        <a:p>
          <a:endParaRPr lang="en-US"/>
        </a:p>
      </dgm:t>
    </dgm:pt>
    <dgm:pt modelId="{247F5895-F463-475B-953E-A1AD6EEBDCDF}" type="pres">
      <dgm:prSet presAssocID="{1CFD1B43-1DA1-458B-9AD3-5AB9982B7497}" presName="hierChild1" presStyleCnt="0">
        <dgm:presLayoutVars>
          <dgm:orgChart val="1"/>
          <dgm:chPref val="1"/>
          <dgm:dir/>
          <dgm:animOne val="branch"/>
          <dgm:animLvl val="lvl"/>
          <dgm:resizeHandles/>
        </dgm:presLayoutVars>
      </dgm:prSet>
      <dgm:spPr/>
    </dgm:pt>
    <dgm:pt modelId="{94EEE3A4-4E2B-4663-A2EF-09C6902B9DAB}" type="pres">
      <dgm:prSet presAssocID="{5E95488A-0AB7-42B1-939C-945AE0BFDAF7}" presName="hierRoot1" presStyleCnt="0">
        <dgm:presLayoutVars>
          <dgm:hierBranch val="init"/>
        </dgm:presLayoutVars>
      </dgm:prSet>
      <dgm:spPr/>
    </dgm:pt>
    <dgm:pt modelId="{DF0E5BF6-526E-4138-B0C3-5A6A44B05072}" type="pres">
      <dgm:prSet presAssocID="{5E95488A-0AB7-42B1-939C-945AE0BFDAF7}" presName="rootComposite1" presStyleCnt="0"/>
      <dgm:spPr/>
    </dgm:pt>
    <dgm:pt modelId="{3D16D798-7B03-4DEA-9B69-4D55E89AD576}" type="pres">
      <dgm:prSet presAssocID="{5E95488A-0AB7-42B1-939C-945AE0BFDAF7}" presName="rootText1" presStyleLbl="node0" presStyleIdx="0" presStyleCnt="1">
        <dgm:presLayoutVars>
          <dgm:chPref val="3"/>
        </dgm:presLayoutVars>
      </dgm:prSet>
      <dgm:spPr/>
    </dgm:pt>
    <dgm:pt modelId="{3F755D61-90FA-402C-B21C-3ABBD9EDDC05}" type="pres">
      <dgm:prSet presAssocID="{5E95488A-0AB7-42B1-939C-945AE0BFDAF7}" presName="rootConnector1" presStyleLbl="node1" presStyleIdx="0" presStyleCnt="0"/>
      <dgm:spPr/>
    </dgm:pt>
    <dgm:pt modelId="{D1D23164-1DA9-49BA-A3AF-08D3DEC2DE78}" type="pres">
      <dgm:prSet presAssocID="{5E95488A-0AB7-42B1-939C-945AE0BFDAF7}" presName="hierChild2" presStyleCnt="0"/>
      <dgm:spPr/>
    </dgm:pt>
    <dgm:pt modelId="{DB9743CF-C460-44DE-8443-394FF40FC227}" type="pres">
      <dgm:prSet presAssocID="{A026F62C-3484-41BF-BF93-75F7D1455438}" presName="Name64" presStyleLbl="parChTrans1D2" presStyleIdx="0" presStyleCnt="4"/>
      <dgm:spPr/>
    </dgm:pt>
    <dgm:pt modelId="{920F0A81-A95F-4200-8C2A-DE8B35A7CC9B}" type="pres">
      <dgm:prSet presAssocID="{70105CEA-DD02-4652-84B5-577C61A1AD05}" presName="hierRoot2" presStyleCnt="0">
        <dgm:presLayoutVars>
          <dgm:hierBranch val="init"/>
        </dgm:presLayoutVars>
      </dgm:prSet>
      <dgm:spPr/>
    </dgm:pt>
    <dgm:pt modelId="{38B24D79-47E0-45F1-BD40-15DE2658F8A4}" type="pres">
      <dgm:prSet presAssocID="{70105CEA-DD02-4652-84B5-577C61A1AD05}" presName="rootComposite" presStyleCnt="0"/>
      <dgm:spPr/>
    </dgm:pt>
    <dgm:pt modelId="{14707142-9DD8-45B2-843E-600DFC3A89FB}" type="pres">
      <dgm:prSet presAssocID="{70105CEA-DD02-4652-84B5-577C61A1AD05}" presName="rootText" presStyleLbl="node2" presStyleIdx="0" presStyleCnt="3">
        <dgm:presLayoutVars>
          <dgm:chPref val="3"/>
        </dgm:presLayoutVars>
      </dgm:prSet>
      <dgm:spPr/>
    </dgm:pt>
    <dgm:pt modelId="{ED75D637-645E-4BFE-BF36-513791EF9032}" type="pres">
      <dgm:prSet presAssocID="{70105CEA-DD02-4652-84B5-577C61A1AD05}" presName="rootConnector" presStyleLbl="node2" presStyleIdx="0" presStyleCnt="3"/>
      <dgm:spPr/>
    </dgm:pt>
    <dgm:pt modelId="{3EBC43A5-8929-496B-86D2-9FCF49BFCD5E}" type="pres">
      <dgm:prSet presAssocID="{70105CEA-DD02-4652-84B5-577C61A1AD05}" presName="hierChild4" presStyleCnt="0"/>
      <dgm:spPr/>
    </dgm:pt>
    <dgm:pt modelId="{E0CE5519-9296-4CCB-A992-2869095E9257}" type="pres">
      <dgm:prSet presAssocID="{70105CEA-DD02-4652-84B5-577C61A1AD05}" presName="hierChild5" presStyleCnt="0"/>
      <dgm:spPr/>
    </dgm:pt>
    <dgm:pt modelId="{DA0E4342-356F-4644-82B0-CDCF41B7D4C4}" type="pres">
      <dgm:prSet presAssocID="{8F50E6CA-7EB2-4061-ADCA-6C0E771F06A3}" presName="Name64" presStyleLbl="parChTrans1D2" presStyleIdx="1" presStyleCnt="4"/>
      <dgm:spPr/>
    </dgm:pt>
    <dgm:pt modelId="{E498660C-2AB1-4790-953A-402AEAFD1C79}" type="pres">
      <dgm:prSet presAssocID="{76E4807B-4E6E-4434-BBCC-9B77953CAA11}" presName="hierRoot2" presStyleCnt="0">
        <dgm:presLayoutVars>
          <dgm:hierBranch val="init"/>
        </dgm:presLayoutVars>
      </dgm:prSet>
      <dgm:spPr/>
    </dgm:pt>
    <dgm:pt modelId="{8DEEC6B2-27E2-4F2D-9DEE-99E88DDB4EF8}" type="pres">
      <dgm:prSet presAssocID="{76E4807B-4E6E-4434-BBCC-9B77953CAA11}" presName="rootComposite" presStyleCnt="0"/>
      <dgm:spPr/>
    </dgm:pt>
    <dgm:pt modelId="{73B93944-43A1-4C93-99F7-6A597995B2EF}" type="pres">
      <dgm:prSet presAssocID="{76E4807B-4E6E-4434-BBCC-9B77953CAA11}" presName="rootText" presStyleLbl="node2" presStyleIdx="1" presStyleCnt="3">
        <dgm:presLayoutVars>
          <dgm:chPref val="3"/>
        </dgm:presLayoutVars>
      </dgm:prSet>
      <dgm:spPr/>
    </dgm:pt>
    <dgm:pt modelId="{D1B4695C-A49B-4297-8704-8B2C46DB433F}" type="pres">
      <dgm:prSet presAssocID="{76E4807B-4E6E-4434-BBCC-9B77953CAA11}" presName="rootConnector" presStyleLbl="node2" presStyleIdx="1" presStyleCnt="3"/>
      <dgm:spPr/>
    </dgm:pt>
    <dgm:pt modelId="{EC1AC099-1A11-48CE-871A-5A5ACBB7E5CA}" type="pres">
      <dgm:prSet presAssocID="{76E4807B-4E6E-4434-BBCC-9B77953CAA11}" presName="hierChild4" presStyleCnt="0"/>
      <dgm:spPr/>
    </dgm:pt>
    <dgm:pt modelId="{75AD7680-0404-43DE-A086-4DDEC918EAFC}" type="pres">
      <dgm:prSet presAssocID="{76E4807B-4E6E-4434-BBCC-9B77953CAA11}" presName="hierChild5" presStyleCnt="0"/>
      <dgm:spPr/>
    </dgm:pt>
    <dgm:pt modelId="{3E432681-0871-4228-A8BC-5DA9357EEA1D}" type="pres">
      <dgm:prSet presAssocID="{697E8E4A-4E79-45D2-8D43-626445B7EB07}" presName="Name64" presStyleLbl="parChTrans1D2" presStyleIdx="2" presStyleCnt="4"/>
      <dgm:spPr/>
    </dgm:pt>
    <dgm:pt modelId="{AF93727A-5BB7-4A20-8625-08B26DF266EA}" type="pres">
      <dgm:prSet presAssocID="{381A5509-B1C2-4D1D-99BF-F27162785FA5}" presName="hierRoot2" presStyleCnt="0">
        <dgm:presLayoutVars>
          <dgm:hierBranch val="init"/>
        </dgm:presLayoutVars>
      </dgm:prSet>
      <dgm:spPr/>
    </dgm:pt>
    <dgm:pt modelId="{108E9F9F-EF64-482F-B6B8-B04716B2EE9A}" type="pres">
      <dgm:prSet presAssocID="{381A5509-B1C2-4D1D-99BF-F27162785FA5}" presName="rootComposite" presStyleCnt="0"/>
      <dgm:spPr/>
    </dgm:pt>
    <dgm:pt modelId="{9708299F-810D-4902-B22C-46800C3561B1}" type="pres">
      <dgm:prSet presAssocID="{381A5509-B1C2-4D1D-99BF-F27162785FA5}" presName="rootText" presStyleLbl="node2" presStyleIdx="2" presStyleCnt="3">
        <dgm:presLayoutVars>
          <dgm:chPref val="3"/>
        </dgm:presLayoutVars>
      </dgm:prSet>
      <dgm:spPr/>
    </dgm:pt>
    <dgm:pt modelId="{667D0095-0DB2-4A7C-8193-85827E0E4CB6}" type="pres">
      <dgm:prSet presAssocID="{381A5509-B1C2-4D1D-99BF-F27162785FA5}" presName="rootConnector" presStyleLbl="node2" presStyleIdx="2" presStyleCnt="3"/>
      <dgm:spPr/>
    </dgm:pt>
    <dgm:pt modelId="{C3E2D96D-729F-444D-BDD5-324E0D67E371}" type="pres">
      <dgm:prSet presAssocID="{381A5509-B1C2-4D1D-99BF-F27162785FA5}" presName="hierChild4" presStyleCnt="0"/>
      <dgm:spPr/>
    </dgm:pt>
    <dgm:pt modelId="{443B34B6-43EB-453A-B946-477E54C558E8}" type="pres">
      <dgm:prSet presAssocID="{381A5509-B1C2-4D1D-99BF-F27162785FA5}" presName="hierChild5" presStyleCnt="0"/>
      <dgm:spPr/>
    </dgm:pt>
    <dgm:pt modelId="{E49C7471-872C-4EEF-B1DA-E42F27AA8A76}" type="pres">
      <dgm:prSet presAssocID="{5E95488A-0AB7-42B1-939C-945AE0BFDAF7}" presName="hierChild3" presStyleCnt="0"/>
      <dgm:spPr/>
    </dgm:pt>
    <dgm:pt modelId="{73055F3A-CC09-4530-967B-3C0CCF05D0AE}" type="pres">
      <dgm:prSet presAssocID="{9331377E-2CD9-4EED-BD78-EA6B0C85E136}" presName="Name115" presStyleLbl="parChTrans1D2" presStyleIdx="3" presStyleCnt="4"/>
      <dgm:spPr/>
    </dgm:pt>
    <dgm:pt modelId="{590C88AC-3DE4-4078-8E68-1C43A6F73C4F}" type="pres">
      <dgm:prSet presAssocID="{317A9E74-59ED-4746-A75F-9271BFDBAC33}" presName="hierRoot3" presStyleCnt="0">
        <dgm:presLayoutVars>
          <dgm:hierBranch val="init"/>
        </dgm:presLayoutVars>
      </dgm:prSet>
      <dgm:spPr/>
    </dgm:pt>
    <dgm:pt modelId="{80D74737-52FB-44BE-ADD1-56D9BBE065C8}" type="pres">
      <dgm:prSet presAssocID="{317A9E74-59ED-4746-A75F-9271BFDBAC33}" presName="rootComposite3" presStyleCnt="0"/>
      <dgm:spPr/>
    </dgm:pt>
    <dgm:pt modelId="{3B77B67B-36A4-4C0C-9AB0-AEC05843B626}" type="pres">
      <dgm:prSet presAssocID="{317A9E74-59ED-4746-A75F-9271BFDBAC33}" presName="rootText3" presStyleLbl="asst1" presStyleIdx="0" presStyleCnt="1">
        <dgm:presLayoutVars>
          <dgm:chPref val="3"/>
        </dgm:presLayoutVars>
      </dgm:prSet>
      <dgm:spPr/>
    </dgm:pt>
    <dgm:pt modelId="{6F2A646B-7FB2-4817-AC31-4DFE790DB388}" type="pres">
      <dgm:prSet presAssocID="{317A9E74-59ED-4746-A75F-9271BFDBAC33}" presName="rootConnector3" presStyleLbl="asst1" presStyleIdx="0" presStyleCnt="1"/>
      <dgm:spPr/>
    </dgm:pt>
    <dgm:pt modelId="{08A08D79-7EE3-4051-99B9-494746A4FD37}" type="pres">
      <dgm:prSet presAssocID="{317A9E74-59ED-4746-A75F-9271BFDBAC33}" presName="hierChild6" presStyleCnt="0"/>
      <dgm:spPr/>
    </dgm:pt>
    <dgm:pt modelId="{639CDE68-CA12-438B-9649-D3EA033E3467}" type="pres">
      <dgm:prSet presAssocID="{317A9E74-59ED-4746-A75F-9271BFDBAC33}" presName="hierChild7" presStyleCnt="0"/>
      <dgm:spPr/>
    </dgm:pt>
  </dgm:ptLst>
  <dgm:cxnLst>
    <dgm:cxn modelId="{F3641B29-738B-4B59-A24F-A5DBA891EBE9}" type="presOf" srcId="{76E4807B-4E6E-4434-BBCC-9B77953CAA11}" destId="{73B93944-43A1-4C93-99F7-6A597995B2EF}" srcOrd="0" destOrd="0" presId="urn:microsoft.com/office/officeart/2009/3/layout/HorizontalOrganizationChart"/>
    <dgm:cxn modelId="{9EE10D32-DAC6-4150-8714-BC68DF46339F}" type="presOf" srcId="{76E4807B-4E6E-4434-BBCC-9B77953CAA11}" destId="{D1B4695C-A49B-4297-8704-8B2C46DB433F}" srcOrd="1" destOrd="0" presId="urn:microsoft.com/office/officeart/2009/3/layout/HorizontalOrganizationChart"/>
    <dgm:cxn modelId="{6B45C232-DC53-4C8E-8527-EC28FC861BBC}" type="presOf" srcId="{70105CEA-DD02-4652-84B5-577C61A1AD05}" destId="{14707142-9DD8-45B2-843E-600DFC3A89FB}" srcOrd="0" destOrd="0" presId="urn:microsoft.com/office/officeart/2009/3/layout/HorizontalOrganizationChart"/>
    <dgm:cxn modelId="{C09D786C-C4AA-4A5B-A2E3-F80E52366563}" type="presOf" srcId="{697E8E4A-4E79-45D2-8D43-626445B7EB07}" destId="{3E432681-0871-4228-A8BC-5DA9357EEA1D}" srcOrd="0" destOrd="0" presId="urn:microsoft.com/office/officeart/2009/3/layout/HorizontalOrganizationChart"/>
    <dgm:cxn modelId="{D98B886F-5DFF-4E4E-B522-EE521F557B42}" type="presOf" srcId="{70105CEA-DD02-4652-84B5-577C61A1AD05}" destId="{ED75D637-645E-4BFE-BF36-513791EF9032}" srcOrd="1" destOrd="0" presId="urn:microsoft.com/office/officeart/2009/3/layout/HorizontalOrganizationChart"/>
    <dgm:cxn modelId="{6948CC4F-A300-46A9-A3F2-857A9DDA1F25}" type="presOf" srcId="{317A9E74-59ED-4746-A75F-9271BFDBAC33}" destId="{3B77B67B-36A4-4C0C-9AB0-AEC05843B626}" srcOrd="0" destOrd="0" presId="urn:microsoft.com/office/officeart/2009/3/layout/HorizontalOrganizationChart"/>
    <dgm:cxn modelId="{2E15A853-CDA3-4BF1-96F1-9DA7AC7AEB19}" type="presOf" srcId="{1CFD1B43-1DA1-458B-9AD3-5AB9982B7497}" destId="{247F5895-F463-475B-953E-A1AD6EEBDCDF}" srcOrd="0" destOrd="0" presId="urn:microsoft.com/office/officeart/2009/3/layout/HorizontalOrganizationChart"/>
    <dgm:cxn modelId="{56357054-D4BE-4925-949C-7320981B5E8F}" type="presOf" srcId="{8F50E6CA-7EB2-4061-ADCA-6C0E771F06A3}" destId="{DA0E4342-356F-4644-82B0-CDCF41B7D4C4}" srcOrd="0" destOrd="0" presId="urn:microsoft.com/office/officeart/2009/3/layout/HorizontalOrganizationChart"/>
    <dgm:cxn modelId="{B112C156-6519-451D-8C5E-01481198EB8E}" type="presOf" srcId="{317A9E74-59ED-4746-A75F-9271BFDBAC33}" destId="{6F2A646B-7FB2-4817-AC31-4DFE790DB388}" srcOrd="1" destOrd="0" presId="urn:microsoft.com/office/officeart/2009/3/layout/HorizontalOrganizationChart"/>
    <dgm:cxn modelId="{94ABD884-9A50-4A97-AD6A-CA8762F7A251}" srcId="{5E95488A-0AB7-42B1-939C-945AE0BFDAF7}" destId="{76E4807B-4E6E-4434-BBCC-9B77953CAA11}" srcOrd="2" destOrd="0" parTransId="{8F50E6CA-7EB2-4061-ADCA-6C0E771F06A3}" sibTransId="{524AF00F-5892-4BA1-8B02-1A655099C1A8}"/>
    <dgm:cxn modelId="{BE904D9F-9259-42D7-A9FC-518A93497968}" type="presOf" srcId="{381A5509-B1C2-4D1D-99BF-F27162785FA5}" destId="{9708299F-810D-4902-B22C-46800C3561B1}" srcOrd="0" destOrd="0" presId="urn:microsoft.com/office/officeart/2009/3/layout/HorizontalOrganizationChart"/>
    <dgm:cxn modelId="{CA711BA4-EC5E-4F7A-8247-C8FA723CA968}" type="presOf" srcId="{9331377E-2CD9-4EED-BD78-EA6B0C85E136}" destId="{73055F3A-CC09-4530-967B-3C0CCF05D0AE}" srcOrd="0" destOrd="0" presId="urn:microsoft.com/office/officeart/2009/3/layout/HorizontalOrganizationChart"/>
    <dgm:cxn modelId="{4F94F7AB-811D-4A02-BFAE-8FC635D38181}" srcId="{5E95488A-0AB7-42B1-939C-945AE0BFDAF7}" destId="{317A9E74-59ED-4746-A75F-9271BFDBAC33}" srcOrd="0" destOrd="0" parTransId="{9331377E-2CD9-4EED-BD78-EA6B0C85E136}" sibTransId="{B9FE4F9E-FD20-40A4-BECD-D397D7A16F17}"/>
    <dgm:cxn modelId="{2D2C6FC3-17C6-474F-BCF1-C38571A83E1C}" type="presOf" srcId="{5E95488A-0AB7-42B1-939C-945AE0BFDAF7}" destId="{3D16D798-7B03-4DEA-9B69-4D55E89AD576}" srcOrd="0" destOrd="0" presId="urn:microsoft.com/office/officeart/2009/3/layout/HorizontalOrganizationChart"/>
    <dgm:cxn modelId="{61770DD3-EBCC-4FC3-A4A1-7B7F7F83A54E}" type="presOf" srcId="{A026F62C-3484-41BF-BF93-75F7D1455438}" destId="{DB9743CF-C460-44DE-8443-394FF40FC227}" srcOrd="0" destOrd="0" presId="urn:microsoft.com/office/officeart/2009/3/layout/HorizontalOrganizationChart"/>
    <dgm:cxn modelId="{DC57D7D4-B2A5-4EF1-BBD3-1CEF5EA07E16}" type="presOf" srcId="{381A5509-B1C2-4D1D-99BF-F27162785FA5}" destId="{667D0095-0DB2-4A7C-8193-85827E0E4CB6}" srcOrd="1" destOrd="0" presId="urn:microsoft.com/office/officeart/2009/3/layout/HorizontalOrganizationChart"/>
    <dgm:cxn modelId="{4E46CFDC-81F1-4A92-9746-0D9A9E32EE23}" srcId="{5E95488A-0AB7-42B1-939C-945AE0BFDAF7}" destId="{381A5509-B1C2-4D1D-99BF-F27162785FA5}" srcOrd="3" destOrd="0" parTransId="{697E8E4A-4E79-45D2-8D43-626445B7EB07}" sibTransId="{178D4195-FDB7-4FED-92E9-315E242F840C}"/>
    <dgm:cxn modelId="{4EFB9DE5-B227-40AA-8E4E-F827DD825AA4}" srcId="{5E95488A-0AB7-42B1-939C-945AE0BFDAF7}" destId="{70105CEA-DD02-4652-84B5-577C61A1AD05}" srcOrd="1" destOrd="0" parTransId="{A026F62C-3484-41BF-BF93-75F7D1455438}" sibTransId="{454B055F-584C-43FE-A1B7-63DAD1DDC606}"/>
    <dgm:cxn modelId="{D4EA66E6-7E10-4CAB-997C-FAF3CFB5A5AC}" srcId="{1CFD1B43-1DA1-458B-9AD3-5AB9982B7497}" destId="{5E95488A-0AB7-42B1-939C-945AE0BFDAF7}" srcOrd="0" destOrd="0" parTransId="{F86B0395-7A5A-4472-9A4A-38C5AA6D10C3}" sibTransId="{BA3C6B82-81D3-42A2-B248-DB0663923C22}"/>
    <dgm:cxn modelId="{261ECDED-CF89-4B6F-BAFE-DB780F73104D}" type="presOf" srcId="{5E95488A-0AB7-42B1-939C-945AE0BFDAF7}" destId="{3F755D61-90FA-402C-B21C-3ABBD9EDDC05}" srcOrd="1" destOrd="0" presId="urn:microsoft.com/office/officeart/2009/3/layout/HorizontalOrganizationChart"/>
    <dgm:cxn modelId="{5AECFF82-BF6B-4D41-B013-5E044AE3B334}" type="presParOf" srcId="{247F5895-F463-475B-953E-A1AD6EEBDCDF}" destId="{94EEE3A4-4E2B-4663-A2EF-09C6902B9DAB}" srcOrd="0" destOrd="0" presId="urn:microsoft.com/office/officeart/2009/3/layout/HorizontalOrganizationChart"/>
    <dgm:cxn modelId="{82C02F46-25B2-40F2-8698-5E04D782AB0C}" type="presParOf" srcId="{94EEE3A4-4E2B-4663-A2EF-09C6902B9DAB}" destId="{DF0E5BF6-526E-4138-B0C3-5A6A44B05072}" srcOrd="0" destOrd="0" presId="urn:microsoft.com/office/officeart/2009/3/layout/HorizontalOrganizationChart"/>
    <dgm:cxn modelId="{097107EB-F9AB-4DC8-87CF-14E5C94C9AE1}" type="presParOf" srcId="{DF0E5BF6-526E-4138-B0C3-5A6A44B05072}" destId="{3D16D798-7B03-4DEA-9B69-4D55E89AD576}" srcOrd="0" destOrd="0" presId="urn:microsoft.com/office/officeart/2009/3/layout/HorizontalOrganizationChart"/>
    <dgm:cxn modelId="{CAA075DC-66F4-412F-A064-84CF016BD90C}" type="presParOf" srcId="{DF0E5BF6-526E-4138-B0C3-5A6A44B05072}" destId="{3F755D61-90FA-402C-B21C-3ABBD9EDDC05}" srcOrd="1" destOrd="0" presId="urn:microsoft.com/office/officeart/2009/3/layout/HorizontalOrganizationChart"/>
    <dgm:cxn modelId="{90F99E27-3F48-4710-931F-FCD75B828B8B}" type="presParOf" srcId="{94EEE3A4-4E2B-4663-A2EF-09C6902B9DAB}" destId="{D1D23164-1DA9-49BA-A3AF-08D3DEC2DE78}" srcOrd="1" destOrd="0" presId="urn:microsoft.com/office/officeart/2009/3/layout/HorizontalOrganizationChart"/>
    <dgm:cxn modelId="{BC922655-B773-4285-A5C3-451527A4B413}" type="presParOf" srcId="{D1D23164-1DA9-49BA-A3AF-08D3DEC2DE78}" destId="{DB9743CF-C460-44DE-8443-394FF40FC227}" srcOrd="0" destOrd="0" presId="urn:microsoft.com/office/officeart/2009/3/layout/HorizontalOrganizationChart"/>
    <dgm:cxn modelId="{80F5FEC6-7789-43FD-ADCC-EAD5C50A4E47}" type="presParOf" srcId="{D1D23164-1DA9-49BA-A3AF-08D3DEC2DE78}" destId="{920F0A81-A95F-4200-8C2A-DE8B35A7CC9B}" srcOrd="1" destOrd="0" presId="urn:microsoft.com/office/officeart/2009/3/layout/HorizontalOrganizationChart"/>
    <dgm:cxn modelId="{C48784C6-DBF6-49A7-99F8-759ACD3ED4A3}" type="presParOf" srcId="{920F0A81-A95F-4200-8C2A-DE8B35A7CC9B}" destId="{38B24D79-47E0-45F1-BD40-15DE2658F8A4}" srcOrd="0" destOrd="0" presId="urn:microsoft.com/office/officeart/2009/3/layout/HorizontalOrganizationChart"/>
    <dgm:cxn modelId="{B6F2B981-A431-4AA3-ABB1-C16E3FED8CDD}" type="presParOf" srcId="{38B24D79-47E0-45F1-BD40-15DE2658F8A4}" destId="{14707142-9DD8-45B2-843E-600DFC3A89FB}" srcOrd="0" destOrd="0" presId="urn:microsoft.com/office/officeart/2009/3/layout/HorizontalOrganizationChart"/>
    <dgm:cxn modelId="{4562BF40-1CED-4BAA-84D8-E463B065A1E2}" type="presParOf" srcId="{38B24D79-47E0-45F1-BD40-15DE2658F8A4}" destId="{ED75D637-645E-4BFE-BF36-513791EF9032}" srcOrd="1" destOrd="0" presId="urn:microsoft.com/office/officeart/2009/3/layout/HorizontalOrganizationChart"/>
    <dgm:cxn modelId="{A36911BA-6B20-4045-A818-5D8899239F3C}" type="presParOf" srcId="{920F0A81-A95F-4200-8C2A-DE8B35A7CC9B}" destId="{3EBC43A5-8929-496B-86D2-9FCF49BFCD5E}" srcOrd="1" destOrd="0" presId="urn:microsoft.com/office/officeart/2009/3/layout/HorizontalOrganizationChart"/>
    <dgm:cxn modelId="{6A53E513-1C21-408F-8A1B-164F1E514EDB}" type="presParOf" srcId="{920F0A81-A95F-4200-8C2A-DE8B35A7CC9B}" destId="{E0CE5519-9296-4CCB-A992-2869095E9257}" srcOrd="2" destOrd="0" presId="urn:microsoft.com/office/officeart/2009/3/layout/HorizontalOrganizationChart"/>
    <dgm:cxn modelId="{D7287EEA-C39D-4030-A9CA-EB873B818BB8}" type="presParOf" srcId="{D1D23164-1DA9-49BA-A3AF-08D3DEC2DE78}" destId="{DA0E4342-356F-4644-82B0-CDCF41B7D4C4}" srcOrd="2" destOrd="0" presId="urn:microsoft.com/office/officeart/2009/3/layout/HorizontalOrganizationChart"/>
    <dgm:cxn modelId="{00708884-61C4-40C5-AA6A-3E0482A6055F}" type="presParOf" srcId="{D1D23164-1DA9-49BA-A3AF-08D3DEC2DE78}" destId="{E498660C-2AB1-4790-953A-402AEAFD1C79}" srcOrd="3" destOrd="0" presId="urn:microsoft.com/office/officeart/2009/3/layout/HorizontalOrganizationChart"/>
    <dgm:cxn modelId="{5477F524-C2F4-4CD7-9392-EBF4EC1A52E1}" type="presParOf" srcId="{E498660C-2AB1-4790-953A-402AEAFD1C79}" destId="{8DEEC6B2-27E2-4F2D-9DEE-99E88DDB4EF8}" srcOrd="0" destOrd="0" presId="urn:microsoft.com/office/officeart/2009/3/layout/HorizontalOrganizationChart"/>
    <dgm:cxn modelId="{411E9732-1971-418F-90D7-DFB4A41D22FB}" type="presParOf" srcId="{8DEEC6B2-27E2-4F2D-9DEE-99E88DDB4EF8}" destId="{73B93944-43A1-4C93-99F7-6A597995B2EF}" srcOrd="0" destOrd="0" presId="urn:microsoft.com/office/officeart/2009/3/layout/HorizontalOrganizationChart"/>
    <dgm:cxn modelId="{A98D1757-FFB0-4CC2-B518-4BF76C6275B8}" type="presParOf" srcId="{8DEEC6B2-27E2-4F2D-9DEE-99E88DDB4EF8}" destId="{D1B4695C-A49B-4297-8704-8B2C46DB433F}" srcOrd="1" destOrd="0" presId="urn:microsoft.com/office/officeart/2009/3/layout/HorizontalOrganizationChart"/>
    <dgm:cxn modelId="{3A2CFFD2-67FE-46F1-8044-29E93287F823}" type="presParOf" srcId="{E498660C-2AB1-4790-953A-402AEAFD1C79}" destId="{EC1AC099-1A11-48CE-871A-5A5ACBB7E5CA}" srcOrd="1" destOrd="0" presId="urn:microsoft.com/office/officeart/2009/3/layout/HorizontalOrganizationChart"/>
    <dgm:cxn modelId="{A707A48C-0C37-4556-8EFE-E0C0378D680C}" type="presParOf" srcId="{E498660C-2AB1-4790-953A-402AEAFD1C79}" destId="{75AD7680-0404-43DE-A086-4DDEC918EAFC}" srcOrd="2" destOrd="0" presId="urn:microsoft.com/office/officeart/2009/3/layout/HorizontalOrganizationChart"/>
    <dgm:cxn modelId="{3AA507E2-59EA-458A-B849-578FEF50BB0C}" type="presParOf" srcId="{D1D23164-1DA9-49BA-A3AF-08D3DEC2DE78}" destId="{3E432681-0871-4228-A8BC-5DA9357EEA1D}" srcOrd="4" destOrd="0" presId="urn:microsoft.com/office/officeart/2009/3/layout/HorizontalOrganizationChart"/>
    <dgm:cxn modelId="{2EC8DA72-2166-4A9C-8DEB-91C22324F3EC}" type="presParOf" srcId="{D1D23164-1DA9-49BA-A3AF-08D3DEC2DE78}" destId="{AF93727A-5BB7-4A20-8625-08B26DF266EA}" srcOrd="5" destOrd="0" presId="urn:microsoft.com/office/officeart/2009/3/layout/HorizontalOrganizationChart"/>
    <dgm:cxn modelId="{170957D9-ED10-4845-818C-B5960A083673}" type="presParOf" srcId="{AF93727A-5BB7-4A20-8625-08B26DF266EA}" destId="{108E9F9F-EF64-482F-B6B8-B04716B2EE9A}" srcOrd="0" destOrd="0" presId="urn:microsoft.com/office/officeart/2009/3/layout/HorizontalOrganizationChart"/>
    <dgm:cxn modelId="{ED207ED4-24E5-4017-B498-D0E4E747BE4E}" type="presParOf" srcId="{108E9F9F-EF64-482F-B6B8-B04716B2EE9A}" destId="{9708299F-810D-4902-B22C-46800C3561B1}" srcOrd="0" destOrd="0" presId="urn:microsoft.com/office/officeart/2009/3/layout/HorizontalOrganizationChart"/>
    <dgm:cxn modelId="{09639C49-6631-4F39-AA22-F7C4AD3E45C8}" type="presParOf" srcId="{108E9F9F-EF64-482F-B6B8-B04716B2EE9A}" destId="{667D0095-0DB2-4A7C-8193-85827E0E4CB6}" srcOrd="1" destOrd="0" presId="urn:microsoft.com/office/officeart/2009/3/layout/HorizontalOrganizationChart"/>
    <dgm:cxn modelId="{372B1A5F-4113-44B0-90CD-6EA334141ED3}" type="presParOf" srcId="{AF93727A-5BB7-4A20-8625-08B26DF266EA}" destId="{C3E2D96D-729F-444D-BDD5-324E0D67E371}" srcOrd="1" destOrd="0" presId="urn:microsoft.com/office/officeart/2009/3/layout/HorizontalOrganizationChart"/>
    <dgm:cxn modelId="{C825B4D3-83D5-4D96-B86B-7C0843A655C5}" type="presParOf" srcId="{AF93727A-5BB7-4A20-8625-08B26DF266EA}" destId="{443B34B6-43EB-453A-B946-477E54C558E8}" srcOrd="2" destOrd="0" presId="urn:microsoft.com/office/officeart/2009/3/layout/HorizontalOrganizationChart"/>
    <dgm:cxn modelId="{7694310C-1FAF-4EB6-9A50-29BDFB95E5C8}" type="presParOf" srcId="{94EEE3A4-4E2B-4663-A2EF-09C6902B9DAB}" destId="{E49C7471-872C-4EEF-B1DA-E42F27AA8A76}" srcOrd="2" destOrd="0" presId="urn:microsoft.com/office/officeart/2009/3/layout/HorizontalOrganizationChart"/>
    <dgm:cxn modelId="{8EF528D5-0A64-46D6-9333-4DF36F5B9998}" type="presParOf" srcId="{E49C7471-872C-4EEF-B1DA-E42F27AA8A76}" destId="{73055F3A-CC09-4530-967B-3C0CCF05D0AE}" srcOrd="0" destOrd="0" presId="urn:microsoft.com/office/officeart/2009/3/layout/HorizontalOrganizationChart"/>
    <dgm:cxn modelId="{ED0DDB28-38EB-4C7D-9F3B-527D2A97F8E7}" type="presParOf" srcId="{E49C7471-872C-4EEF-B1DA-E42F27AA8A76}" destId="{590C88AC-3DE4-4078-8E68-1C43A6F73C4F}" srcOrd="1" destOrd="0" presId="urn:microsoft.com/office/officeart/2009/3/layout/HorizontalOrganizationChart"/>
    <dgm:cxn modelId="{C86951D7-D6C3-41C5-BD99-FFBA4BD05553}" type="presParOf" srcId="{590C88AC-3DE4-4078-8E68-1C43A6F73C4F}" destId="{80D74737-52FB-44BE-ADD1-56D9BBE065C8}" srcOrd="0" destOrd="0" presId="urn:microsoft.com/office/officeart/2009/3/layout/HorizontalOrganizationChart"/>
    <dgm:cxn modelId="{F41F4397-739A-4039-8F2F-D321DEAAE063}" type="presParOf" srcId="{80D74737-52FB-44BE-ADD1-56D9BBE065C8}" destId="{3B77B67B-36A4-4C0C-9AB0-AEC05843B626}" srcOrd="0" destOrd="0" presId="urn:microsoft.com/office/officeart/2009/3/layout/HorizontalOrganizationChart"/>
    <dgm:cxn modelId="{D3F0AED1-B18C-4BC8-A121-BF72E0A3A653}" type="presParOf" srcId="{80D74737-52FB-44BE-ADD1-56D9BBE065C8}" destId="{6F2A646B-7FB2-4817-AC31-4DFE790DB388}" srcOrd="1" destOrd="0" presId="urn:microsoft.com/office/officeart/2009/3/layout/HorizontalOrganizationChart"/>
    <dgm:cxn modelId="{88B195B7-0986-4018-8C0C-C066F6829CCA}" type="presParOf" srcId="{590C88AC-3DE4-4078-8E68-1C43A6F73C4F}" destId="{08A08D79-7EE3-4051-99B9-494746A4FD37}" srcOrd="1" destOrd="0" presId="urn:microsoft.com/office/officeart/2009/3/layout/HorizontalOrganizationChart"/>
    <dgm:cxn modelId="{E6C0345D-2B68-4B3B-A9A2-059936B2D76B}" type="presParOf" srcId="{590C88AC-3DE4-4078-8E68-1C43A6F73C4F}" destId="{639CDE68-CA12-438B-9649-D3EA033E346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AC097-76DB-44EB-84A8-D538ABE6A40E}"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57666AF8-975A-4B0D-8CF6-444ACFADCE2A}">
      <dgm:prSet phldrT="[Text]"/>
      <dgm:spPr/>
      <dgm:t>
        <a:bodyPr/>
        <a:lstStyle/>
        <a:p>
          <a:r>
            <a:rPr lang="en-US" dirty="0"/>
            <a:t>Setup</a:t>
          </a:r>
        </a:p>
      </dgm:t>
    </dgm:pt>
    <dgm:pt modelId="{A371CC17-5B15-461B-8909-5BD63C7C88DF}" type="parTrans" cxnId="{8C74D65E-105B-4BA7-AD35-17EEB4B586BB}">
      <dgm:prSet/>
      <dgm:spPr/>
      <dgm:t>
        <a:bodyPr/>
        <a:lstStyle/>
        <a:p>
          <a:endParaRPr lang="en-US"/>
        </a:p>
      </dgm:t>
    </dgm:pt>
    <dgm:pt modelId="{403894E3-DBF0-42CD-B700-A7F9EDFCAAAF}" type="sibTrans" cxnId="{8C74D65E-105B-4BA7-AD35-17EEB4B586BB}">
      <dgm:prSet/>
      <dgm:spPr/>
      <dgm:t>
        <a:bodyPr/>
        <a:lstStyle/>
        <a:p>
          <a:endParaRPr lang="en-US"/>
        </a:p>
      </dgm:t>
    </dgm:pt>
    <dgm:pt modelId="{54E545F5-63A7-4912-BA91-3755F9013C60}" type="asst">
      <dgm:prSet phldrT="[Text]"/>
      <dgm:spPr/>
      <dgm:t>
        <a:bodyPr/>
        <a:lstStyle/>
        <a:p>
          <a:r>
            <a:rPr lang="en-US" dirty="0"/>
            <a:t>Measure</a:t>
          </a:r>
        </a:p>
      </dgm:t>
    </dgm:pt>
    <dgm:pt modelId="{53B8764C-150C-4883-A4A8-DCA5D92FF350}" type="parTrans" cxnId="{196F90BE-85F4-465D-9E15-E9937BC63D77}">
      <dgm:prSet/>
      <dgm:spPr/>
      <dgm:t>
        <a:bodyPr/>
        <a:lstStyle/>
        <a:p>
          <a:endParaRPr lang="en-US"/>
        </a:p>
      </dgm:t>
    </dgm:pt>
    <dgm:pt modelId="{0BFC3714-10FE-44E3-8CC0-E67B9868782B}" type="sibTrans" cxnId="{196F90BE-85F4-465D-9E15-E9937BC63D77}">
      <dgm:prSet/>
      <dgm:spPr/>
      <dgm:t>
        <a:bodyPr/>
        <a:lstStyle/>
        <a:p>
          <a:endParaRPr lang="en-US"/>
        </a:p>
      </dgm:t>
    </dgm:pt>
    <dgm:pt modelId="{11F7474D-D37B-4EE7-B0F4-ED7391A95AF0}" type="asst">
      <dgm:prSet/>
      <dgm:spPr/>
      <dgm:t>
        <a:bodyPr/>
        <a:lstStyle/>
        <a:p>
          <a:r>
            <a:rPr lang="en-US" dirty="0" err="1"/>
            <a:t>Autosave</a:t>
          </a:r>
          <a:endParaRPr lang="en-US" dirty="0"/>
        </a:p>
      </dgm:t>
    </dgm:pt>
    <dgm:pt modelId="{96524957-333E-4499-889E-A7001AF0E051}" type="parTrans" cxnId="{5EA81B4A-4D9F-4427-A57D-073DCD6158BE}">
      <dgm:prSet/>
      <dgm:spPr/>
      <dgm:t>
        <a:bodyPr/>
        <a:lstStyle/>
        <a:p>
          <a:endParaRPr lang="en-US"/>
        </a:p>
      </dgm:t>
    </dgm:pt>
    <dgm:pt modelId="{15919BCF-22AA-4A15-B4FC-1A3D1D463784}" type="sibTrans" cxnId="{5EA81B4A-4D9F-4427-A57D-073DCD6158BE}">
      <dgm:prSet/>
      <dgm:spPr/>
      <dgm:t>
        <a:bodyPr/>
        <a:lstStyle/>
        <a:p>
          <a:endParaRPr lang="en-US"/>
        </a:p>
      </dgm:t>
    </dgm:pt>
    <dgm:pt modelId="{C81F3B1C-CDCA-470E-9D17-0655F23A8F87}">
      <dgm:prSet phldrT="[Text]"/>
      <dgm:spPr/>
      <dgm:t>
        <a:bodyPr/>
        <a:lstStyle/>
        <a:p>
          <a:r>
            <a:rPr lang="en-US" dirty="0"/>
            <a:t>GC emulation</a:t>
          </a:r>
        </a:p>
      </dgm:t>
    </dgm:pt>
    <dgm:pt modelId="{2ACEC326-5B5D-4A33-8F25-83955B390CBF}" type="sibTrans" cxnId="{CBE7F6FF-922A-4092-AED3-DB5962FCF465}">
      <dgm:prSet/>
      <dgm:spPr/>
      <dgm:t>
        <a:bodyPr/>
        <a:lstStyle/>
        <a:p>
          <a:endParaRPr lang="en-US"/>
        </a:p>
      </dgm:t>
    </dgm:pt>
    <dgm:pt modelId="{D495A3C9-364E-4EA2-947C-748AEDACDA61}" type="parTrans" cxnId="{CBE7F6FF-922A-4092-AED3-DB5962FCF465}">
      <dgm:prSet/>
      <dgm:spPr/>
      <dgm:t>
        <a:bodyPr/>
        <a:lstStyle/>
        <a:p>
          <a:endParaRPr lang="en-US"/>
        </a:p>
      </dgm:t>
    </dgm:pt>
    <dgm:pt modelId="{AA458D0E-975C-47B2-9497-CAB8E8A50E6C}">
      <dgm:prSet phldrT="[Text]"/>
      <dgm:spPr/>
      <dgm:t>
        <a:bodyPr/>
        <a:lstStyle/>
        <a:p>
          <a:r>
            <a:rPr lang="en-US" dirty="0"/>
            <a:t>Monitor</a:t>
          </a:r>
        </a:p>
      </dgm:t>
    </dgm:pt>
    <dgm:pt modelId="{06C4A6F7-269F-4286-89B2-B828ADBF62D6}" type="sibTrans" cxnId="{606E8AC3-E418-4AFD-801D-DD259D9391D6}">
      <dgm:prSet/>
      <dgm:spPr/>
      <dgm:t>
        <a:bodyPr/>
        <a:lstStyle/>
        <a:p>
          <a:endParaRPr lang="en-US"/>
        </a:p>
      </dgm:t>
    </dgm:pt>
    <dgm:pt modelId="{A0E7D2F1-6E25-47A6-888F-3163DB3659C1}" type="parTrans" cxnId="{606E8AC3-E418-4AFD-801D-DD259D9391D6}">
      <dgm:prSet/>
      <dgm:spPr/>
      <dgm:t>
        <a:bodyPr/>
        <a:lstStyle/>
        <a:p>
          <a:endParaRPr lang="en-US"/>
        </a:p>
      </dgm:t>
    </dgm:pt>
    <dgm:pt modelId="{30BBEE4D-0D87-473F-8C15-9E97445D2C94}" type="pres">
      <dgm:prSet presAssocID="{C51AC097-76DB-44EB-84A8-D538ABE6A40E}" presName="hierChild1" presStyleCnt="0">
        <dgm:presLayoutVars>
          <dgm:orgChart val="1"/>
          <dgm:chPref val="1"/>
          <dgm:dir/>
          <dgm:animOne val="branch"/>
          <dgm:animLvl val="lvl"/>
          <dgm:resizeHandles/>
        </dgm:presLayoutVars>
      </dgm:prSet>
      <dgm:spPr/>
    </dgm:pt>
    <dgm:pt modelId="{9FCF61E7-172B-4B61-A269-2AEC1AA80663}" type="pres">
      <dgm:prSet presAssocID="{57666AF8-975A-4B0D-8CF6-444ACFADCE2A}" presName="hierRoot1" presStyleCnt="0">
        <dgm:presLayoutVars>
          <dgm:hierBranch val="init"/>
        </dgm:presLayoutVars>
      </dgm:prSet>
      <dgm:spPr/>
    </dgm:pt>
    <dgm:pt modelId="{E9869A7D-FD14-42D5-9B28-E23112D1F63C}" type="pres">
      <dgm:prSet presAssocID="{57666AF8-975A-4B0D-8CF6-444ACFADCE2A}" presName="rootComposite1" presStyleCnt="0"/>
      <dgm:spPr/>
    </dgm:pt>
    <dgm:pt modelId="{1FE25C81-ABC9-4C47-A951-BC6BDC011EB4}" type="pres">
      <dgm:prSet presAssocID="{57666AF8-975A-4B0D-8CF6-444ACFADCE2A}" presName="rootText1" presStyleLbl="node0" presStyleIdx="0" presStyleCnt="1">
        <dgm:presLayoutVars>
          <dgm:chPref val="3"/>
        </dgm:presLayoutVars>
      </dgm:prSet>
      <dgm:spPr/>
    </dgm:pt>
    <dgm:pt modelId="{BFA559D2-5C9A-4051-8AF7-9FF0A0F8E90A}" type="pres">
      <dgm:prSet presAssocID="{57666AF8-975A-4B0D-8CF6-444ACFADCE2A}" presName="rootConnector1" presStyleLbl="node1" presStyleIdx="0" presStyleCnt="0"/>
      <dgm:spPr/>
    </dgm:pt>
    <dgm:pt modelId="{D04E9DCA-A0F4-464D-A418-D078908E468F}" type="pres">
      <dgm:prSet presAssocID="{57666AF8-975A-4B0D-8CF6-444ACFADCE2A}" presName="hierChild2" presStyleCnt="0"/>
      <dgm:spPr/>
    </dgm:pt>
    <dgm:pt modelId="{D3E3AF90-7223-43FA-9EE9-695C18EC3C12}" type="pres">
      <dgm:prSet presAssocID="{D495A3C9-364E-4EA2-947C-748AEDACDA61}" presName="Name64" presStyleLbl="parChTrans1D2" presStyleIdx="0" presStyleCnt="4"/>
      <dgm:spPr/>
    </dgm:pt>
    <dgm:pt modelId="{E13576A9-D830-4D2F-A203-9BD25B48A7D6}" type="pres">
      <dgm:prSet presAssocID="{C81F3B1C-CDCA-470E-9D17-0655F23A8F87}" presName="hierRoot2" presStyleCnt="0">
        <dgm:presLayoutVars>
          <dgm:hierBranch val="init"/>
        </dgm:presLayoutVars>
      </dgm:prSet>
      <dgm:spPr/>
    </dgm:pt>
    <dgm:pt modelId="{BD71EC5F-EADA-44AF-B56B-341040A96D31}" type="pres">
      <dgm:prSet presAssocID="{C81F3B1C-CDCA-470E-9D17-0655F23A8F87}" presName="rootComposite" presStyleCnt="0"/>
      <dgm:spPr/>
    </dgm:pt>
    <dgm:pt modelId="{AB53DE59-545C-46EA-AB7D-A94E3A7734E8}" type="pres">
      <dgm:prSet presAssocID="{C81F3B1C-CDCA-470E-9D17-0655F23A8F87}" presName="rootText" presStyleLbl="node2" presStyleIdx="0" presStyleCnt="2">
        <dgm:presLayoutVars>
          <dgm:chPref val="3"/>
        </dgm:presLayoutVars>
      </dgm:prSet>
      <dgm:spPr/>
    </dgm:pt>
    <dgm:pt modelId="{D96A1AD7-CF83-48CA-B293-454A71FD9185}" type="pres">
      <dgm:prSet presAssocID="{C81F3B1C-CDCA-470E-9D17-0655F23A8F87}" presName="rootConnector" presStyleLbl="node2" presStyleIdx="0" presStyleCnt="2"/>
      <dgm:spPr/>
    </dgm:pt>
    <dgm:pt modelId="{74DE3945-C53B-4CC5-830E-A57E31798E82}" type="pres">
      <dgm:prSet presAssocID="{C81F3B1C-CDCA-470E-9D17-0655F23A8F87}" presName="hierChild4" presStyleCnt="0"/>
      <dgm:spPr/>
    </dgm:pt>
    <dgm:pt modelId="{1B7B9632-B604-406D-AF21-0219366097E8}" type="pres">
      <dgm:prSet presAssocID="{C81F3B1C-CDCA-470E-9D17-0655F23A8F87}" presName="hierChild5" presStyleCnt="0"/>
      <dgm:spPr/>
    </dgm:pt>
    <dgm:pt modelId="{35C046C6-6BD1-4411-A855-601300DC57AE}" type="pres">
      <dgm:prSet presAssocID="{A0E7D2F1-6E25-47A6-888F-3163DB3659C1}" presName="Name64" presStyleLbl="parChTrans1D2" presStyleIdx="1" presStyleCnt="4"/>
      <dgm:spPr/>
    </dgm:pt>
    <dgm:pt modelId="{269FF667-EC46-451F-9D0A-0AA60215C837}" type="pres">
      <dgm:prSet presAssocID="{AA458D0E-975C-47B2-9497-CAB8E8A50E6C}" presName="hierRoot2" presStyleCnt="0">
        <dgm:presLayoutVars>
          <dgm:hierBranch val="init"/>
        </dgm:presLayoutVars>
      </dgm:prSet>
      <dgm:spPr/>
    </dgm:pt>
    <dgm:pt modelId="{73022047-996B-49F3-9A9A-66024C18BE1D}" type="pres">
      <dgm:prSet presAssocID="{AA458D0E-975C-47B2-9497-CAB8E8A50E6C}" presName="rootComposite" presStyleCnt="0"/>
      <dgm:spPr/>
    </dgm:pt>
    <dgm:pt modelId="{C7C57C14-ED6E-4E86-93C5-A94F2CF726AF}" type="pres">
      <dgm:prSet presAssocID="{AA458D0E-975C-47B2-9497-CAB8E8A50E6C}" presName="rootText" presStyleLbl="node2" presStyleIdx="1" presStyleCnt="2">
        <dgm:presLayoutVars>
          <dgm:chPref val="3"/>
        </dgm:presLayoutVars>
      </dgm:prSet>
      <dgm:spPr/>
    </dgm:pt>
    <dgm:pt modelId="{42C77A06-660B-45DA-B2E4-68420F8ED8B9}" type="pres">
      <dgm:prSet presAssocID="{AA458D0E-975C-47B2-9497-CAB8E8A50E6C}" presName="rootConnector" presStyleLbl="node2" presStyleIdx="1" presStyleCnt="2"/>
      <dgm:spPr/>
    </dgm:pt>
    <dgm:pt modelId="{FDC8A441-57A9-4F95-9679-13741CE8FDDB}" type="pres">
      <dgm:prSet presAssocID="{AA458D0E-975C-47B2-9497-CAB8E8A50E6C}" presName="hierChild4" presStyleCnt="0"/>
      <dgm:spPr/>
    </dgm:pt>
    <dgm:pt modelId="{6C25711A-E3F3-409F-B1B3-4149DDE8498D}" type="pres">
      <dgm:prSet presAssocID="{AA458D0E-975C-47B2-9497-CAB8E8A50E6C}" presName="hierChild5" presStyleCnt="0"/>
      <dgm:spPr/>
    </dgm:pt>
    <dgm:pt modelId="{F1DA3552-75E3-4906-9AFB-D2EEA9CE7882}" type="pres">
      <dgm:prSet presAssocID="{57666AF8-975A-4B0D-8CF6-444ACFADCE2A}" presName="hierChild3" presStyleCnt="0"/>
      <dgm:spPr/>
    </dgm:pt>
    <dgm:pt modelId="{4AB7326F-C995-450D-8370-1775748F2ACC}" type="pres">
      <dgm:prSet presAssocID="{53B8764C-150C-4883-A4A8-DCA5D92FF350}" presName="Name115" presStyleLbl="parChTrans1D2" presStyleIdx="2" presStyleCnt="4"/>
      <dgm:spPr/>
    </dgm:pt>
    <dgm:pt modelId="{42D8BD7E-9934-41F8-96DC-A146A91652FD}" type="pres">
      <dgm:prSet presAssocID="{54E545F5-63A7-4912-BA91-3755F9013C60}" presName="hierRoot3" presStyleCnt="0">
        <dgm:presLayoutVars>
          <dgm:hierBranch val="init"/>
        </dgm:presLayoutVars>
      </dgm:prSet>
      <dgm:spPr/>
    </dgm:pt>
    <dgm:pt modelId="{5EAFBBA6-6A2E-46D8-8F23-D1DC18619A9D}" type="pres">
      <dgm:prSet presAssocID="{54E545F5-63A7-4912-BA91-3755F9013C60}" presName="rootComposite3" presStyleCnt="0"/>
      <dgm:spPr/>
    </dgm:pt>
    <dgm:pt modelId="{3EC8B524-4F00-402E-8FB9-5DCF63892A02}" type="pres">
      <dgm:prSet presAssocID="{54E545F5-63A7-4912-BA91-3755F9013C60}" presName="rootText3" presStyleLbl="asst1" presStyleIdx="0" presStyleCnt="2">
        <dgm:presLayoutVars>
          <dgm:chPref val="3"/>
        </dgm:presLayoutVars>
      </dgm:prSet>
      <dgm:spPr/>
    </dgm:pt>
    <dgm:pt modelId="{6AAB640E-446C-4648-95B2-C00439826C65}" type="pres">
      <dgm:prSet presAssocID="{54E545F5-63A7-4912-BA91-3755F9013C60}" presName="rootConnector3" presStyleLbl="asst1" presStyleIdx="0" presStyleCnt="2"/>
      <dgm:spPr/>
    </dgm:pt>
    <dgm:pt modelId="{4769AC40-B937-4BB9-B2C4-40EA6FB03569}" type="pres">
      <dgm:prSet presAssocID="{54E545F5-63A7-4912-BA91-3755F9013C60}" presName="hierChild6" presStyleCnt="0"/>
      <dgm:spPr/>
    </dgm:pt>
    <dgm:pt modelId="{75E1A2EF-4A7E-4A82-88F1-295B8A5043F4}" type="pres">
      <dgm:prSet presAssocID="{54E545F5-63A7-4912-BA91-3755F9013C60}" presName="hierChild7" presStyleCnt="0"/>
      <dgm:spPr/>
    </dgm:pt>
    <dgm:pt modelId="{B7C042F5-4565-45B7-8941-83B6CD8C0FF0}" type="pres">
      <dgm:prSet presAssocID="{96524957-333E-4499-889E-A7001AF0E051}" presName="Name115" presStyleLbl="parChTrans1D2" presStyleIdx="3" presStyleCnt="4"/>
      <dgm:spPr/>
    </dgm:pt>
    <dgm:pt modelId="{04BB438A-EAD6-43B3-B5FA-5F287CF0352A}" type="pres">
      <dgm:prSet presAssocID="{11F7474D-D37B-4EE7-B0F4-ED7391A95AF0}" presName="hierRoot3" presStyleCnt="0">
        <dgm:presLayoutVars>
          <dgm:hierBranch val="init"/>
        </dgm:presLayoutVars>
      </dgm:prSet>
      <dgm:spPr/>
    </dgm:pt>
    <dgm:pt modelId="{2FC458F1-785A-4581-86BC-B1C286264C31}" type="pres">
      <dgm:prSet presAssocID="{11F7474D-D37B-4EE7-B0F4-ED7391A95AF0}" presName="rootComposite3" presStyleCnt="0"/>
      <dgm:spPr/>
    </dgm:pt>
    <dgm:pt modelId="{6C9497D2-C210-4C4D-B75C-78167F197ED8}" type="pres">
      <dgm:prSet presAssocID="{11F7474D-D37B-4EE7-B0F4-ED7391A95AF0}" presName="rootText3" presStyleLbl="asst1" presStyleIdx="1" presStyleCnt="2">
        <dgm:presLayoutVars>
          <dgm:chPref val="3"/>
        </dgm:presLayoutVars>
      </dgm:prSet>
      <dgm:spPr/>
    </dgm:pt>
    <dgm:pt modelId="{761E2324-2E88-45BA-84C4-3E9DA5B4E508}" type="pres">
      <dgm:prSet presAssocID="{11F7474D-D37B-4EE7-B0F4-ED7391A95AF0}" presName="rootConnector3" presStyleLbl="asst1" presStyleIdx="1" presStyleCnt="2"/>
      <dgm:spPr/>
    </dgm:pt>
    <dgm:pt modelId="{B68AB9F0-1B1D-48F0-A2A9-93C0062255C3}" type="pres">
      <dgm:prSet presAssocID="{11F7474D-D37B-4EE7-B0F4-ED7391A95AF0}" presName="hierChild6" presStyleCnt="0"/>
      <dgm:spPr/>
    </dgm:pt>
    <dgm:pt modelId="{9283AE83-06FA-43A5-A1EF-58546F3F23F8}" type="pres">
      <dgm:prSet presAssocID="{11F7474D-D37B-4EE7-B0F4-ED7391A95AF0}" presName="hierChild7" presStyleCnt="0"/>
      <dgm:spPr/>
    </dgm:pt>
  </dgm:ptLst>
  <dgm:cxnLst>
    <dgm:cxn modelId="{645D0317-DCA9-4F43-9DB0-3866F27ED944}" type="presOf" srcId="{54E545F5-63A7-4912-BA91-3755F9013C60}" destId="{6AAB640E-446C-4648-95B2-C00439826C65}" srcOrd="1" destOrd="0" presId="urn:microsoft.com/office/officeart/2009/3/layout/HorizontalOrganizationChart"/>
    <dgm:cxn modelId="{D6828818-AB5A-463E-8996-414CD9558ACC}" type="presOf" srcId="{57666AF8-975A-4B0D-8CF6-444ACFADCE2A}" destId="{BFA559D2-5C9A-4051-8AF7-9FF0A0F8E90A}" srcOrd="1" destOrd="0" presId="urn:microsoft.com/office/officeart/2009/3/layout/HorizontalOrganizationChart"/>
    <dgm:cxn modelId="{8612AE2A-C2CB-46E2-A628-A3D8F1D15CA2}" type="presOf" srcId="{96524957-333E-4499-889E-A7001AF0E051}" destId="{B7C042F5-4565-45B7-8941-83B6CD8C0FF0}" srcOrd="0" destOrd="0" presId="urn:microsoft.com/office/officeart/2009/3/layout/HorizontalOrganizationChart"/>
    <dgm:cxn modelId="{77AC9038-3D80-4FC5-A1AB-5578181CCFD0}" type="presOf" srcId="{C81F3B1C-CDCA-470E-9D17-0655F23A8F87}" destId="{AB53DE59-545C-46EA-AB7D-A94E3A7734E8}" srcOrd="0" destOrd="0" presId="urn:microsoft.com/office/officeart/2009/3/layout/HorizontalOrganizationChart"/>
    <dgm:cxn modelId="{8C74D65E-105B-4BA7-AD35-17EEB4B586BB}" srcId="{C51AC097-76DB-44EB-84A8-D538ABE6A40E}" destId="{57666AF8-975A-4B0D-8CF6-444ACFADCE2A}" srcOrd="0" destOrd="0" parTransId="{A371CC17-5B15-461B-8909-5BD63C7C88DF}" sibTransId="{403894E3-DBF0-42CD-B700-A7F9EDFCAAAF}"/>
    <dgm:cxn modelId="{A6F7D860-28A5-4E62-9806-34B4935CDA59}" type="presOf" srcId="{A0E7D2F1-6E25-47A6-888F-3163DB3659C1}" destId="{35C046C6-6BD1-4411-A855-601300DC57AE}" srcOrd="0" destOrd="0" presId="urn:microsoft.com/office/officeart/2009/3/layout/HorizontalOrganizationChart"/>
    <dgm:cxn modelId="{B2190966-3636-4461-A528-EE742FBF2E7D}" type="presOf" srcId="{11F7474D-D37B-4EE7-B0F4-ED7391A95AF0}" destId="{6C9497D2-C210-4C4D-B75C-78167F197ED8}" srcOrd="0" destOrd="0" presId="urn:microsoft.com/office/officeart/2009/3/layout/HorizontalOrganizationChart"/>
    <dgm:cxn modelId="{5EA81B4A-4D9F-4427-A57D-073DCD6158BE}" srcId="{57666AF8-975A-4B0D-8CF6-444ACFADCE2A}" destId="{11F7474D-D37B-4EE7-B0F4-ED7391A95AF0}" srcOrd="1" destOrd="0" parTransId="{96524957-333E-4499-889E-A7001AF0E051}" sibTransId="{15919BCF-22AA-4A15-B4FC-1A3D1D463784}"/>
    <dgm:cxn modelId="{AB71C170-23D1-4414-9CF3-E3672B634A48}" type="presOf" srcId="{C51AC097-76DB-44EB-84A8-D538ABE6A40E}" destId="{30BBEE4D-0D87-473F-8C15-9E97445D2C94}" srcOrd="0" destOrd="0" presId="urn:microsoft.com/office/officeart/2009/3/layout/HorizontalOrganizationChart"/>
    <dgm:cxn modelId="{77EDD352-B51F-4ACC-B28E-31EB35146594}" type="presOf" srcId="{57666AF8-975A-4B0D-8CF6-444ACFADCE2A}" destId="{1FE25C81-ABC9-4C47-A951-BC6BDC011EB4}" srcOrd="0" destOrd="0" presId="urn:microsoft.com/office/officeart/2009/3/layout/HorizontalOrganizationChart"/>
    <dgm:cxn modelId="{03EAE573-3F60-4E7D-8252-1EF1F76DCD74}" type="presOf" srcId="{D495A3C9-364E-4EA2-947C-748AEDACDA61}" destId="{D3E3AF90-7223-43FA-9EE9-695C18EC3C12}" srcOrd="0" destOrd="0" presId="urn:microsoft.com/office/officeart/2009/3/layout/HorizontalOrganizationChart"/>
    <dgm:cxn modelId="{3D383278-9120-49E1-8582-09167448ED3D}" type="presOf" srcId="{53B8764C-150C-4883-A4A8-DCA5D92FF350}" destId="{4AB7326F-C995-450D-8370-1775748F2ACC}" srcOrd="0" destOrd="0" presId="urn:microsoft.com/office/officeart/2009/3/layout/HorizontalOrganizationChart"/>
    <dgm:cxn modelId="{07350B8C-D977-4C5C-A3D3-9D23838C3783}" type="presOf" srcId="{C81F3B1C-CDCA-470E-9D17-0655F23A8F87}" destId="{D96A1AD7-CF83-48CA-B293-454A71FD9185}" srcOrd="1" destOrd="0" presId="urn:microsoft.com/office/officeart/2009/3/layout/HorizontalOrganizationChart"/>
    <dgm:cxn modelId="{5B2672B9-B033-446A-ACF8-E1C7F095E41E}" type="presOf" srcId="{AA458D0E-975C-47B2-9497-CAB8E8A50E6C}" destId="{C7C57C14-ED6E-4E86-93C5-A94F2CF726AF}" srcOrd="0" destOrd="0" presId="urn:microsoft.com/office/officeart/2009/3/layout/HorizontalOrganizationChart"/>
    <dgm:cxn modelId="{196F90BE-85F4-465D-9E15-E9937BC63D77}" srcId="{57666AF8-975A-4B0D-8CF6-444ACFADCE2A}" destId="{54E545F5-63A7-4912-BA91-3755F9013C60}" srcOrd="0" destOrd="0" parTransId="{53B8764C-150C-4883-A4A8-DCA5D92FF350}" sibTransId="{0BFC3714-10FE-44E3-8CC0-E67B9868782B}"/>
    <dgm:cxn modelId="{606E8AC3-E418-4AFD-801D-DD259D9391D6}" srcId="{57666AF8-975A-4B0D-8CF6-444ACFADCE2A}" destId="{AA458D0E-975C-47B2-9497-CAB8E8A50E6C}" srcOrd="3" destOrd="0" parTransId="{A0E7D2F1-6E25-47A6-888F-3163DB3659C1}" sibTransId="{06C4A6F7-269F-4286-89B2-B828ADBF62D6}"/>
    <dgm:cxn modelId="{365A38C7-CA69-4791-A05D-5D563E2B147C}" type="presOf" srcId="{54E545F5-63A7-4912-BA91-3755F9013C60}" destId="{3EC8B524-4F00-402E-8FB9-5DCF63892A02}" srcOrd="0" destOrd="0" presId="urn:microsoft.com/office/officeart/2009/3/layout/HorizontalOrganizationChart"/>
    <dgm:cxn modelId="{F45BA4D9-26F2-4813-BED5-71E471C236F2}" type="presOf" srcId="{AA458D0E-975C-47B2-9497-CAB8E8A50E6C}" destId="{42C77A06-660B-45DA-B2E4-68420F8ED8B9}" srcOrd="1" destOrd="0" presId="urn:microsoft.com/office/officeart/2009/3/layout/HorizontalOrganizationChart"/>
    <dgm:cxn modelId="{029E2EF5-5BF4-4778-8884-1F86188952C4}" type="presOf" srcId="{11F7474D-D37B-4EE7-B0F4-ED7391A95AF0}" destId="{761E2324-2E88-45BA-84C4-3E9DA5B4E508}" srcOrd="1" destOrd="0" presId="urn:microsoft.com/office/officeart/2009/3/layout/HorizontalOrganizationChart"/>
    <dgm:cxn modelId="{CBE7F6FF-922A-4092-AED3-DB5962FCF465}" srcId="{57666AF8-975A-4B0D-8CF6-444ACFADCE2A}" destId="{C81F3B1C-CDCA-470E-9D17-0655F23A8F87}" srcOrd="2" destOrd="0" parTransId="{D495A3C9-364E-4EA2-947C-748AEDACDA61}" sibTransId="{2ACEC326-5B5D-4A33-8F25-83955B390CBF}"/>
    <dgm:cxn modelId="{E788E686-7814-4039-AC39-145F5F9B0F24}" type="presParOf" srcId="{30BBEE4D-0D87-473F-8C15-9E97445D2C94}" destId="{9FCF61E7-172B-4B61-A269-2AEC1AA80663}" srcOrd="0" destOrd="0" presId="urn:microsoft.com/office/officeart/2009/3/layout/HorizontalOrganizationChart"/>
    <dgm:cxn modelId="{D93567A3-8D7D-4DB0-B3C7-E2C5B3AC02F0}" type="presParOf" srcId="{9FCF61E7-172B-4B61-A269-2AEC1AA80663}" destId="{E9869A7D-FD14-42D5-9B28-E23112D1F63C}" srcOrd="0" destOrd="0" presId="urn:microsoft.com/office/officeart/2009/3/layout/HorizontalOrganizationChart"/>
    <dgm:cxn modelId="{35FDE0B3-A58E-4B6C-A200-2FE77DE73279}" type="presParOf" srcId="{E9869A7D-FD14-42D5-9B28-E23112D1F63C}" destId="{1FE25C81-ABC9-4C47-A951-BC6BDC011EB4}" srcOrd="0" destOrd="0" presId="urn:microsoft.com/office/officeart/2009/3/layout/HorizontalOrganizationChart"/>
    <dgm:cxn modelId="{7842833E-CCE4-4532-A2BA-B7930E95FA0D}" type="presParOf" srcId="{E9869A7D-FD14-42D5-9B28-E23112D1F63C}" destId="{BFA559D2-5C9A-4051-8AF7-9FF0A0F8E90A}" srcOrd="1" destOrd="0" presId="urn:microsoft.com/office/officeart/2009/3/layout/HorizontalOrganizationChart"/>
    <dgm:cxn modelId="{C1AC4A1C-0D8B-4973-B24C-0DC595F7C90E}" type="presParOf" srcId="{9FCF61E7-172B-4B61-A269-2AEC1AA80663}" destId="{D04E9DCA-A0F4-464D-A418-D078908E468F}" srcOrd="1" destOrd="0" presId="urn:microsoft.com/office/officeart/2009/3/layout/HorizontalOrganizationChart"/>
    <dgm:cxn modelId="{F5E8BD3C-19EC-4C2B-9148-7CCE4E8B1383}" type="presParOf" srcId="{D04E9DCA-A0F4-464D-A418-D078908E468F}" destId="{D3E3AF90-7223-43FA-9EE9-695C18EC3C12}" srcOrd="0" destOrd="0" presId="urn:microsoft.com/office/officeart/2009/3/layout/HorizontalOrganizationChart"/>
    <dgm:cxn modelId="{EAA91A65-03AF-4940-8FD6-6FFBBADE90A7}" type="presParOf" srcId="{D04E9DCA-A0F4-464D-A418-D078908E468F}" destId="{E13576A9-D830-4D2F-A203-9BD25B48A7D6}" srcOrd="1" destOrd="0" presId="urn:microsoft.com/office/officeart/2009/3/layout/HorizontalOrganizationChart"/>
    <dgm:cxn modelId="{0A4CE2F5-BCBB-425B-A1E6-544F564A3F64}" type="presParOf" srcId="{E13576A9-D830-4D2F-A203-9BD25B48A7D6}" destId="{BD71EC5F-EADA-44AF-B56B-341040A96D31}" srcOrd="0" destOrd="0" presId="urn:microsoft.com/office/officeart/2009/3/layout/HorizontalOrganizationChart"/>
    <dgm:cxn modelId="{339EAD87-2D0A-4689-B100-2B7B67A8910F}" type="presParOf" srcId="{BD71EC5F-EADA-44AF-B56B-341040A96D31}" destId="{AB53DE59-545C-46EA-AB7D-A94E3A7734E8}" srcOrd="0" destOrd="0" presId="urn:microsoft.com/office/officeart/2009/3/layout/HorizontalOrganizationChart"/>
    <dgm:cxn modelId="{16BD3BA2-B167-4235-B67B-B22334001052}" type="presParOf" srcId="{BD71EC5F-EADA-44AF-B56B-341040A96D31}" destId="{D96A1AD7-CF83-48CA-B293-454A71FD9185}" srcOrd="1" destOrd="0" presId="urn:microsoft.com/office/officeart/2009/3/layout/HorizontalOrganizationChart"/>
    <dgm:cxn modelId="{F786646B-AC75-4AE0-9C4C-08C2F7F3FCDE}" type="presParOf" srcId="{E13576A9-D830-4D2F-A203-9BD25B48A7D6}" destId="{74DE3945-C53B-4CC5-830E-A57E31798E82}" srcOrd="1" destOrd="0" presId="urn:microsoft.com/office/officeart/2009/3/layout/HorizontalOrganizationChart"/>
    <dgm:cxn modelId="{82871993-98B7-46CD-9E28-4D0FC01821CE}" type="presParOf" srcId="{E13576A9-D830-4D2F-A203-9BD25B48A7D6}" destId="{1B7B9632-B604-406D-AF21-0219366097E8}" srcOrd="2" destOrd="0" presId="urn:microsoft.com/office/officeart/2009/3/layout/HorizontalOrganizationChart"/>
    <dgm:cxn modelId="{6F1EB499-44EF-40D6-8050-469DCB9B0F30}" type="presParOf" srcId="{D04E9DCA-A0F4-464D-A418-D078908E468F}" destId="{35C046C6-6BD1-4411-A855-601300DC57AE}" srcOrd="2" destOrd="0" presId="urn:microsoft.com/office/officeart/2009/3/layout/HorizontalOrganizationChart"/>
    <dgm:cxn modelId="{5E615B4F-66C5-4074-944E-ABC3D3764831}" type="presParOf" srcId="{D04E9DCA-A0F4-464D-A418-D078908E468F}" destId="{269FF667-EC46-451F-9D0A-0AA60215C837}" srcOrd="3" destOrd="0" presId="urn:microsoft.com/office/officeart/2009/3/layout/HorizontalOrganizationChart"/>
    <dgm:cxn modelId="{4F88BDE5-C31B-4D17-8DB7-72E85B87180E}" type="presParOf" srcId="{269FF667-EC46-451F-9D0A-0AA60215C837}" destId="{73022047-996B-49F3-9A9A-66024C18BE1D}" srcOrd="0" destOrd="0" presId="urn:microsoft.com/office/officeart/2009/3/layout/HorizontalOrganizationChart"/>
    <dgm:cxn modelId="{D1878B39-CC3A-4243-BA43-10DD50147353}" type="presParOf" srcId="{73022047-996B-49F3-9A9A-66024C18BE1D}" destId="{C7C57C14-ED6E-4E86-93C5-A94F2CF726AF}" srcOrd="0" destOrd="0" presId="urn:microsoft.com/office/officeart/2009/3/layout/HorizontalOrganizationChart"/>
    <dgm:cxn modelId="{CD1366AD-33FD-49E5-8073-FB0F97FFF5F1}" type="presParOf" srcId="{73022047-996B-49F3-9A9A-66024C18BE1D}" destId="{42C77A06-660B-45DA-B2E4-68420F8ED8B9}" srcOrd="1" destOrd="0" presId="urn:microsoft.com/office/officeart/2009/3/layout/HorizontalOrganizationChart"/>
    <dgm:cxn modelId="{D59630FC-A467-4C5F-AF99-0B7C395C034B}" type="presParOf" srcId="{269FF667-EC46-451F-9D0A-0AA60215C837}" destId="{FDC8A441-57A9-4F95-9679-13741CE8FDDB}" srcOrd="1" destOrd="0" presId="urn:microsoft.com/office/officeart/2009/3/layout/HorizontalOrganizationChart"/>
    <dgm:cxn modelId="{40251560-D29E-4ACA-B6FD-2A7C5FB04DF8}" type="presParOf" srcId="{269FF667-EC46-451F-9D0A-0AA60215C837}" destId="{6C25711A-E3F3-409F-B1B3-4149DDE8498D}" srcOrd="2" destOrd="0" presId="urn:microsoft.com/office/officeart/2009/3/layout/HorizontalOrganizationChart"/>
    <dgm:cxn modelId="{8EFD69C2-6181-4EE0-BBCC-404DFF57DC1B}" type="presParOf" srcId="{9FCF61E7-172B-4B61-A269-2AEC1AA80663}" destId="{F1DA3552-75E3-4906-9AFB-D2EEA9CE7882}" srcOrd="2" destOrd="0" presId="urn:microsoft.com/office/officeart/2009/3/layout/HorizontalOrganizationChart"/>
    <dgm:cxn modelId="{3E94E782-8848-4E37-98AE-4DC4CBEF1E43}" type="presParOf" srcId="{F1DA3552-75E3-4906-9AFB-D2EEA9CE7882}" destId="{4AB7326F-C995-450D-8370-1775748F2ACC}" srcOrd="0" destOrd="0" presId="urn:microsoft.com/office/officeart/2009/3/layout/HorizontalOrganizationChart"/>
    <dgm:cxn modelId="{80EF903C-D363-4D02-8884-C6EFD3101C9C}" type="presParOf" srcId="{F1DA3552-75E3-4906-9AFB-D2EEA9CE7882}" destId="{42D8BD7E-9934-41F8-96DC-A146A91652FD}" srcOrd="1" destOrd="0" presId="urn:microsoft.com/office/officeart/2009/3/layout/HorizontalOrganizationChart"/>
    <dgm:cxn modelId="{3222EC5E-6CF2-469B-9321-D2CC2B53E296}" type="presParOf" srcId="{42D8BD7E-9934-41F8-96DC-A146A91652FD}" destId="{5EAFBBA6-6A2E-46D8-8F23-D1DC18619A9D}" srcOrd="0" destOrd="0" presId="urn:microsoft.com/office/officeart/2009/3/layout/HorizontalOrganizationChart"/>
    <dgm:cxn modelId="{E852A90A-41DE-4071-B420-62516C905FB6}" type="presParOf" srcId="{5EAFBBA6-6A2E-46D8-8F23-D1DC18619A9D}" destId="{3EC8B524-4F00-402E-8FB9-5DCF63892A02}" srcOrd="0" destOrd="0" presId="urn:microsoft.com/office/officeart/2009/3/layout/HorizontalOrganizationChart"/>
    <dgm:cxn modelId="{97E3846B-BE87-4F7E-9CD5-CB19BF939FBD}" type="presParOf" srcId="{5EAFBBA6-6A2E-46D8-8F23-D1DC18619A9D}" destId="{6AAB640E-446C-4648-95B2-C00439826C65}" srcOrd="1" destOrd="0" presId="urn:microsoft.com/office/officeart/2009/3/layout/HorizontalOrganizationChart"/>
    <dgm:cxn modelId="{1DF820EE-C04E-4967-A13E-55721F9D4957}" type="presParOf" srcId="{42D8BD7E-9934-41F8-96DC-A146A91652FD}" destId="{4769AC40-B937-4BB9-B2C4-40EA6FB03569}" srcOrd="1" destOrd="0" presId="urn:microsoft.com/office/officeart/2009/3/layout/HorizontalOrganizationChart"/>
    <dgm:cxn modelId="{5BA3818F-2535-4F6F-9CF0-2479B913DAFC}" type="presParOf" srcId="{42D8BD7E-9934-41F8-96DC-A146A91652FD}" destId="{75E1A2EF-4A7E-4A82-88F1-295B8A5043F4}" srcOrd="2" destOrd="0" presId="urn:microsoft.com/office/officeart/2009/3/layout/HorizontalOrganizationChart"/>
    <dgm:cxn modelId="{4D775D41-DF77-4B04-92E6-6BF69599E8B0}" type="presParOf" srcId="{F1DA3552-75E3-4906-9AFB-D2EEA9CE7882}" destId="{B7C042F5-4565-45B7-8941-83B6CD8C0FF0}" srcOrd="2" destOrd="0" presId="urn:microsoft.com/office/officeart/2009/3/layout/HorizontalOrganizationChart"/>
    <dgm:cxn modelId="{0F57CAE1-4A1B-45F6-B046-CC9C6EA05E12}" type="presParOf" srcId="{F1DA3552-75E3-4906-9AFB-D2EEA9CE7882}" destId="{04BB438A-EAD6-43B3-B5FA-5F287CF0352A}" srcOrd="3" destOrd="0" presId="urn:microsoft.com/office/officeart/2009/3/layout/HorizontalOrganizationChart"/>
    <dgm:cxn modelId="{4B43D849-AD4C-4DB2-80AB-F91615950522}" type="presParOf" srcId="{04BB438A-EAD6-43B3-B5FA-5F287CF0352A}" destId="{2FC458F1-785A-4581-86BC-B1C286264C31}" srcOrd="0" destOrd="0" presId="urn:microsoft.com/office/officeart/2009/3/layout/HorizontalOrganizationChart"/>
    <dgm:cxn modelId="{385BAF76-0B4D-499F-A479-A2B601C81EBB}" type="presParOf" srcId="{2FC458F1-785A-4581-86BC-B1C286264C31}" destId="{6C9497D2-C210-4C4D-B75C-78167F197ED8}" srcOrd="0" destOrd="0" presId="urn:microsoft.com/office/officeart/2009/3/layout/HorizontalOrganizationChart"/>
    <dgm:cxn modelId="{714CC72B-B1D7-42B2-87CC-55AB6974DBAA}" type="presParOf" srcId="{2FC458F1-785A-4581-86BC-B1C286264C31}" destId="{761E2324-2E88-45BA-84C4-3E9DA5B4E508}" srcOrd="1" destOrd="0" presId="urn:microsoft.com/office/officeart/2009/3/layout/HorizontalOrganizationChart"/>
    <dgm:cxn modelId="{D0FC3046-B1A0-4F5F-BE9C-867D7544A1CF}" type="presParOf" srcId="{04BB438A-EAD6-43B3-B5FA-5F287CF0352A}" destId="{B68AB9F0-1B1D-48F0-A2A9-93C0062255C3}" srcOrd="1" destOrd="0" presId="urn:microsoft.com/office/officeart/2009/3/layout/HorizontalOrganizationChart"/>
    <dgm:cxn modelId="{51C96223-A930-412E-B3C5-73165D8CD72C}" type="presParOf" srcId="{04BB438A-EAD6-43B3-B5FA-5F287CF0352A}" destId="{9283AE83-06FA-43A5-A1EF-58546F3F23F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AFD07-AC81-433C-941C-7060471BD72A}"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3EBBA0B8-990C-4865-9ABA-ECB9FE8A8CC1}">
      <dgm:prSet phldrT="[Text]"/>
      <dgm:spPr/>
      <dgm:t>
        <a:bodyPr/>
        <a:lstStyle/>
        <a:p>
          <a:r>
            <a:rPr lang="en-US" dirty="0"/>
            <a:t>Setup</a:t>
          </a:r>
        </a:p>
      </dgm:t>
    </dgm:pt>
    <dgm:pt modelId="{FA996FED-A81E-4110-ADE8-1D26111FBB3E}" type="parTrans" cxnId="{29E52240-9140-482B-9A3F-663EF2A84F08}">
      <dgm:prSet/>
      <dgm:spPr/>
      <dgm:t>
        <a:bodyPr/>
        <a:lstStyle/>
        <a:p>
          <a:endParaRPr lang="en-US"/>
        </a:p>
      </dgm:t>
    </dgm:pt>
    <dgm:pt modelId="{D5C30422-D35C-4842-B923-F59BE9B8206E}" type="sibTrans" cxnId="{29E52240-9140-482B-9A3F-663EF2A84F08}">
      <dgm:prSet/>
      <dgm:spPr/>
      <dgm:t>
        <a:bodyPr/>
        <a:lstStyle/>
        <a:p>
          <a:endParaRPr lang="en-US"/>
        </a:p>
      </dgm:t>
    </dgm:pt>
    <dgm:pt modelId="{406E191B-773A-43BC-AABB-5F970C7D0728}" type="asst">
      <dgm:prSet phldrT="[Text]"/>
      <dgm:spPr/>
      <dgm:t>
        <a:bodyPr/>
        <a:lstStyle/>
        <a:p>
          <a:r>
            <a:rPr lang="en-US" dirty="0"/>
            <a:t>Sensor</a:t>
          </a:r>
        </a:p>
      </dgm:t>
    </dgm:pt>
    <dgm:pt modelId="{98362D12-DC5D-4406-A596-407ABB590065}" type="parTrans" cxnId="{ACD37647-E453-40F6-9476-ACF873D28C7E}">
      <dgm:prSet/>
      <dgm:spPr/>
      <dgm:t>
        <a:bodyPr/>
        <a:lstStyle/>
        <a:p>
          <a:endParaRPr lang="en-US"/>
        </a:p>
      </dgm:t>
    </dgm:pt>
    <dgm:pt modelId="{B2E0B7F3-13D3-480F-974F-5A5BD2A65A98}" type="sibTrans" cxnId="{ACD37647-E453-40F6-9476-ACF873D28C7E}">
      <dgm:prSet/>
      <dgm:spPr/>
      <dgm:t>
        <a:bodyPr/>
        <a:lstStyle/>
        <a:p>
          <a:endParaRPr lang="en-US"/>
        </a:p>
      </dgm:t>
    </dgm:pt>
    <dgm:pt modelId="{756E98E3-2CE8-431F-8256-A2B6A76169A0}">
      <dgm:prSet phldrT="[Text]"/>
      <dgm:spPr/>
      <dgm:t>
        <a:bodyPr/>
        <a:lstStyle/>
        <a:p>
          <a:r>
            <a:rPr lang="en-US" dirty="0"/>
            <a:t>Sensor selection</a:t>
          </a:r>
        </a:p>
      </dgm:t>
    </dgm:pt>
    <dgm:pt modelId="{E8FC62D4-85AB-4D68-BE3D-AD762A7196B1}" type="parTrans" cxnId="{31101EE0-9886-456D-8BDE-9CB5A74AE5EC}">
      <dgm:prSet/>
      <dgm:spPr/>
      <dgm:t>
        <a:bodyPr/>
        <a:lstStyle/>
        <a:p>
          <a:endParaRPr lang="en-US"/>
        </a:p>
      </dgm:t>
    </dgm:pt>
    <dgm:pt modelId="{7D3EEB0B-162E-4CB1-ACA9-4B5424EC32DE}" type="sibTrans" cxnId="{31101EE0-9886-456D-8BDE-9CB5A74AE5EC}">
      <dgm:prSet/>
      <dgm:spPr/>
      <dgm:t>
        <a:bodyPr/>
        <a:lstStyle/>
        <a:p>
          <a:endParaRPr lang="en-US"/>
        </a:p>
      </dgm:t>
    </dgm:pt>
    <dgm:pt modelId="{6365D10A-D254-4CDE-8C29-2C37A5D49776}">
      <dgm:prSet phldrT="[Text]"/>
      <dgm:spPr/>
      <dgm:t>
        <a:bodyPr/>
        <a:lstStyle/>
        <a:p>
          <a:r>
            <a:rPr lang="en-US" dirty="0"/>
            <a:t>Sensor</a:t>
          </a:r>
        </a:p>
      </dgm:t>
    </dgm:pt>
    <dgm:pt modelId="{65559F5B-7938-45C6-8B4C-E925A1284975}" type="parTrans" cxnId="{43B1B5CF-E26B-4E73-9619-B3B1B893FE3D}">
      <dgm:prSet/>
      <dgm:spPr/>
      <dgm:t>
        <a:bodyPr/>
        <a:lstStyle/>
        <a:p>
          <a:endParaRPr lang="en-US"/>
        </a:p>
      </dgm:t>
    </dgm:pt>
    <dgm:pt modelId="{0AC94207-41D4-456F-A1A4-1D027B3103A5}" type="sibTrans" cxnId="{43B1B5CF-E26B-4E73-9619-B3B1B893FE3D}">
      <dgm:prSet/>
      <dgm:spPr/>
      <dgm:t>
        <a:bodyPr/>
        <a:lstStyle/>
        <a:p>
          <a:endParaRPr lang="en-US"/>
        </a:p>
      </dgm:t>
    </dgm:pt>
    <dgm:pt modelId="{72BF4F93-8A1F-490B-9F45-7F7FA93B43E6}">
      <dgm:prSet phldrT="[Text]"/>
      <dgm:spPr/>
      <dgm:t>
        <a:bodyPr/>
        <a:lstStyle/>
        <a:p>
          <a:r>
            <a:rPr lang="en-US" dirty="0"/>
            <a:t>Cell hydration</a:t>
          </a:r>
        </a:p>
      </dgm:t>
    </dgm:pt>
    <dgm:pt modelId="{5BA22CE2-264B-41DB-B059-342A94EE8BD2}" type="parTrans" cxnId="{8B603039-3077-4F7E-810B-9774B824A8AC}">
      <dgm:prSet/>
      <dgm:spPr/>
      <dgm:t>
        <a:bodyPr/>
        <a:lstStyle/>
        <a:p>
          <a:endParaRPr lang="en-US"/>
        </a:p>
      </dgm:t>
    </dgm:pt>
    <dgm:pt modelId="{C92661B3-C11B-4E63-908A-DD6FA27E3CD9}" type="sibTrans" cxnId="{8B603039-3077-4F7E-810B-9774B824A8AC}">
      <dgm:prSet/>
      <dgm:spPr/>
      <dgm:t>
        <a:bodyPr/>
        <a:lstStyle/>
        <a:p>
          <a:endParaRPr lang="en-US"/>
        </a:p>
      </dgm:t>
    </dgm:pt>
    <dgm:pt modelId="{79F2AE46-4711-4004-A24A-A7D34AD1FD5A}" type="pres">
      <dgm:prSet presAssocID="{E42AFD07-AC81-433C-941C-7060471BD72A}" presName="hierChild1" presStyleCnt="0">
        <dgm:presLayoutVars>
          <dgm:orgChart val="1"/>
          <dgm:chPref val="1"/>
          <dgm:dir/>
          <dgm:animOne val="branch"/>
          <dgm:animLvl val="lvl"/>
          <dgm:resizeHandles/>
        </dgm:presLayoutVars>
      </dgm:prSet>
      <dgm:spPr/>
    </dgm:pt>
    <dgm:pt modelId="{57BB746B-4D51-4B87-80EE-90D345AC7D1C}" type="pres">
      <dgm:prSet presAssocID="{3EBBA0B8-990C-4865-9ABA-ECB9FE8A8CC1}" presName="hierRoot1" presStyleCnt="0">
        <dgm:presLayoutVars>
          <dgm:hierBranch val="init"/>
        </dgm:presLayoutVars>
      </dgm:prSet>
      <dgm:spPr/>
    </dgm:pt>
    <dgm:pt modelId="{14DC2285-E765-47CF-9632-7DC5C33ABA69}" type="pres">
      <dgm:prSet presAssocID="{3EBBA0B8-990C-4865-9ABA-ECB9FE8A8CC1}" presName="rootComposite1" presStyleCnt="0"/>
      <dgm:spPr/>
    </dgm:pt>
    <dgm:pt modelId="{0AEA03FA-3860-4A9E-AD4E-4BAC2FC6DC5F}" type="pres">
      <dgm:prSet presAssocID="{3EBBA0B8-990C-4865-9ABA-ECB9FE8A8CC1}" presName="rootText1" presStyleLbl="node0" presStyleIdx="0" presStyleCnt="1">
        <dgm:presLayoutVars>
          <dgm:chPref val="3"/>
        </dgm:presLayoutVars>
      </dgm:prSet>
      <dgm:spPr/>
    </dgm:pt>
    <dgm:pt modelId="{CF1BD3E2-FFF6-4AE5-8407-27055DBF3521}" type="pres">
      <dgm:prSet presAssocID="{3EBBA0B8-990C-4865-9ABA-ECB9FE8A8CC1}" presName="rootConnector1" presStyleLbl="node1" presStyleIdx="0" presStyleCnt="0"/>
      <dgm:spPr/>
    </dgm:pt>
    <dgm:pt modelId="{0481FCCD-5CDB-4179-B1FE-CA9EA75CA90C}" type="pres">
      <dgm:prSet presAssocID="{3EBBA0B8-990C-4865-9ABA-ECB9FE8A8CC1}" presName="hierChild2" presStyleCnt="0"/>
      <dgm:spPr/>
    </dgm:pt>
    <dgm:pt modelId="{14E13B45-00A0-4D6D-81C6-FE6F5C38833D}" type="pres">
      <dgm:prSet presAssocID="{E8FC62D4-85AB-4D68-BE3D-AD762A7196B1}" presName="Name64" presStyleLbl="parChTrans1D2" presStyleIdx="0" presStyleCnt="4"/>
      <dgm:spPr/>
    </dgm:pt>
    <dgm:pt modelId="{C09AA87F-680C-4559-B77F-57972E3AAB9C}" type="pres">
      <dgm:prSet presAssocID="{756E98E3-2CE8-431F-8256-A2B6A76169A0}" presName="hierRoot2" presStyleCnt="0">
        <dgm:presLayoutVars>
          <dgm:hierBranch val="init"/>
        </dgm:presLayoutVars>
      </dgm:prSet>
      <dgm:spPr/>
    </dgm:pt>
    <dgm:pt modelId="{EDC8CBBE-DB74-4000-BCA9-4D59F003BA46}" type="pres">
      <dgm:prSet presAssocID="{756E98E3-2CE8-431F-8256-A2B6A76169A0}" presName="rootComposite" presStyleCnt="0"/>
      <dgm:spPr/>
    </dgm:pt>
    <dgm:pt modelId="{6AA97348-C7D5-4341-BB0E-F0B34C0D844A}" type="pres">
      <dgm:prSet presAssocID="{756E98E3-2CE8-431F-8256-A2B6A76169A0}" presName="rootText" presStyleLbl="node2" presStyleIdx="0" presStyleCnt="3">
        <dgm:presLayoutVars>
          <dgm:chPref val="3"/>
        </dgm:presLayoutVars>
      </dgm:prSet>
      <dgm:spPr/>
    </dgm:pt>
    <dgm:pt modelId="{16D65848-B2C0-4CCF-9A97-4B66B3A424D4}" type="pres">
      <dgm:prSet presAssocID="{756E98E3-2CE8-431F-8256-A2B6A76169A0}" presName="rootConnector" presStyleLbl="node2" presStyleIdx="0" presStyleCnt="3"/>
      <dgm:spPr/>
    </dgm:pt>
    <dgm:pt modelId="{E3200131-44AF-4DB9-81C0-CAC7FC3F4DA6}" type="pres">
      <dgm:prSet presAssocID="{756E98E3-2CE8-431F-8256-A2B6A76169A0}" presName="hierChild4" presStyleCnt="0"/>
      <dgm:spPr/>
    </dgm:pt>
    <dgm:pt modelId="{6F2C1BBD-4BD1-441D-BF82-257CCADD9708}" type="pres">
      <dgm:prSet presAssocID="{756E98E3-2CE8-431F-8256-A2B6A76169A0}" presName="hierChild5" presStyleCnt="0"/>
      <dgm:spPr/>
    </dgm:pt>
    <dgm:pt modelId="{8C1ECEA0-2CF4-4366-AC11-AE371B085EB8}" type="pres">
      <dgm:prSet presAssocID="{65559F5B-7938-45C6-8B4C-E925A1284975}" presName="Name64" presStyleLbl="parChTrans1D2" presStyleIdx="1" presStyleCnt="4"/>
      <dgm:spPr/>
    </dgm:pt>
    <dgm:pt modelId="{FFC270C3-57F7-4A83-9939-58644F071F45}" type="pres">
      <dgm:prSet presAssocID="{6365D10A-D254-4CDE-8C29-2C37A5D49776}" presName="hierRoot2" presStyleCnt="0">
        <dgm:presLayoutVars>
          <dgm:hierBranch val="init"/>
        </dgm:presLayoutVars>
      </dgm:prSet>
      <dgm:spPr/>
    </dgm:pt>
    <dgm:pt modelId="{CC9A4990-7906-4FBD-AF19-A2FED3A37480}" type="pres">
      <dgm:prSet presAssocID="{6365D10A-D254-4CDE-8C29-2C37A5D49776}" presName="rootComposite" presStyleCnt="0"/>
      <dgm:spPr/>
    </dgm:pt>
    <dgm:pt modelId="{56D50AC2-2F1D-4B2A-A440-E9DF695C7DAF}" type="pres">
      <dgm:prSet presAssocID="{6365D10A-D254-4CDE-8C29-2C37A5D49776}" presName="rootText" presStyleLbl="node2" presStyleIdx="1" presStyleCnt="3">
        <dgm:presLayoutVars>
          <dgm:chPref val="3"/>
        </dgm:presLayoutVars>
      </dgm:prSet>
      <dgm:spPr/>
    </dgm:pt>
    <dgm:pt modelId="{9C27A80D-3A86-4437-ACBA-95E082C5CFDB}" type="pres">
      <dgm:prSet presAssocID="{6365D10A-D254-4CDE-8C29-2C37A5D49776}" presName="rootConnector" presStyleLbl="node2" presStyleIdx="1" presStyleCnt="3"/>
      <dgm:spPr/>
    </dgm:pt>
    <dgm:pt modelId="{B5EB2041-F349-4D70-9EEE-CADC44BF2CA4}" type="pres">
      <dgm:prSet presAssocID="{6365D10A-D254-4CDE-8C29-2C37A5D49776}" presName="hierChild4" presStyleCnt="0"/>
      <dgm:spPr/>
    </dgm:pt>
    <dgm:pt modelId="{1433B2F3-23CD-4E01-B8D9-3D0ABF9E5B13}" type="pres">
      <dgm:prSet presAssocID="{6365D10A-D254-4CDE-8C29-2C37A5D49776}" presName="hierChild5" presStyleCnt="0"/>
      <dgm:spPr/>
    </dgm:pt>
    <dgm:pt modelId="{3A89919E-D8B6-4034-B8FF-3247E0FBCFD6}" type="pres">
      <dgm:prSet presAssocID="{5BA22CE2-264B-41DB-B059-342A94EE8BD2}" presName="Name64" presStyleLbl="parChTrans1D2" presStyleIdx="2" presStyleCnt="4"/>
      <dgm:spPr/>
    </dgm:pt>
    <dgm:pt modelId="{BAED29D0-53BC-427F-934B-F1F556BAC496}" type="pres">
      <dgm:prSet presAssocID="{72BF4F93-8A1F-490B-9F45-7F7FA93B43E6}" presName="hierRoot2" presStyleCnt="0">
        <dgm:presLayoutVars>
          <dgm:hierBranch val="init"/>
        </dgm:presLayoutVars>
      </dgm:prSet>
      <dgm:spPr/>
    </dgm:pt>
    <dgm:pt modelId="{EB1D00D9-9E82-4A22-8ED5-D833C0EC309F}" type="pres">
      <dgm:prSet presAssocID="{72BF4F93-8A1F-490B-9F45-7F7FA93B43E6}" presName="rootComposite" presStyleCnt="0"/>
      <dgm:spPr/>
    </dgm:pt>
    <dgm:pt modelId="{5D073CAE-EEC3-43B1-B6A8-EBE3639A3E0C}" type="pres">
      <dgm:prSet presAssocID="{72BF4F93-8A1F-490B-9F45-7F7FA93B43E6}" presName="rootText" presStyleLbl="node2" presStyleIdx="2" presStyleCnt="3">
        <dgm:presLayoutVars>
          <dgm:chPref val="3"/>
        </dgm:presLayoutVars>
      </dgm:prSet>
      <dgm:spPr/>
    </dgm:pt>
    <dgm:pt modelId="{F99F8A56-8DA8-4DEE-B879-C2A97AC050D9}" type="pres">
      <dgm:prSet presAssocID="{72BF4F93-8A1F-490B-9F45-7F7FA93B43E6}" presName="rootConnector" presStyleLbl="node2" presStyleIdx="2" presStyleCnt="3"/>
      <dgm:spPr/>
    </dgm:pt>
    <dgm:pt modelId="{B153FE1A-7184-4355-86A8-B8BC6D4FCD5B}" type="pres">
      <dgm:prSet presAssocID="{72BF4F93-8A1F-490B-9F45-7F7FA93B43E6}" presName="hierChild4" presStyleCnt="0"/>
      <dgm:spPr/>
    </dgm:pt>
    <dgm:pt modelId="{4721D786-B844-46FE-914D-CB52A90E5F07}" type="pres">
      <dgm:prSet presAssocID="{72BF4F93-8A1F-490B-9F45-7F7FA93B43E6}" presName="hierChild5" presStyleCnt="0"/>
      <dgm:spPr/>
    </dgm:pt>
    <dgm:pt modelId="{92D2D2DB-A871-4512-A0BF-D63F2563BC8B}" type="pres">
      <dgm:prSet presAssocID="{3EBBA0B8-990C-4865-9ABA-ECB9FE8A8CC1}" presName="hierChild3" presStyleCnt="0"/>
      <dgm:spPr/>
    </dgm:pt>
    <dgm:pt modelId="{2612C8EB-EF52-4CA5-A476-BF9AF5653DD6}" type="pres">
      <dgm:prSet presAssocID="{98362D12-DC5D-4406-A596-407ABB590065}" presName="Name115" presStyleLbl="parChTrans1D2" presStyleIdx="3" presStyleCnt="4"/>
      <dgm:spPr/>
    </dgm:pt>
    <dgm:pt modelId="{7ACC60CB-D741-470D-885B-0F214385F10B}" type="pres">
      <dgm:prSet presAssocID="{406E191B-773A-43BC-AABB-5F970C7D0728}" presName="hierRoot3" presStyleCnt="0">
        <dgm:presLayoutVars>
          <dgm:hierBranch val="init"/>
        </dgm:presLayoutVars>
      </dgm:prSet>
      <dgm:spPr/>
    </dgm:pt>
    <dgm:pt modelId="{B66583F6-9EAF-47D9-BFA8-0B352AD69E19}" type="pres">
      <dgm:prSet presAssocID="{406E191B-773A-43BC-AABB-5F970C7D0728}" presName="rootComposite3" presStyleCnt="0"/>
      <dgm:spPr/>
    </dgm:pt>
    <dgm:pt modelId="{19B4FC44-C565-4D6E-8B71-46FAC156B579}" type="pres">
      <dgm:prSet presAssocID="{406E191B-773A-43BC-AABB-5F970C7D0728}" presName="rootText3" presStyleLbl="asst1" presStyleIdx="0" presStyleCnt="1">
        <dgm:presLayoutVars>
          <dgm:chPref val="3"/>
        </dgm:presLayoutVars>
      </dgm:prSet>
      <dgm:spPr/>
    </dgm:pt>
    <dgm:pt modelId="{DDD60BF1-7DFD-41EB-BB48-1B9A9155BE93}" type="pres">
      <dgm:prSet presAssocID="{406E191B-773A-43BC-AABB-5F970C7D0728}" presName="rootConnector3" presStyleLbl="asst1" presStyleIdx="0" presStyleCnt="1"/>
      <dgm:spPr/>
    </dgm:pt>
    <dgm:pt modelId="{82F9F978-B2F1-4F4B-B678-EE8154B62E8D}" type="pres">
      <dgm:prSet presAssocID="{406E191B-773A-43BC-AABB-5F970C7D0728}" presName="hierChild6" presStyleCnt="0"/>
      <dgm:spPr/>
    </dgm:pt>
    <dgm:pt modelId="{1FD7B1AD-6B1D-4808-AFB3-AB3D667A11D2}" type="pres">
      <dgm:prSet presAssocID="{406E191B-773A-43BC-AABB-5F970C7D0728}" presName="hierChild7" presStyleCnt="0"/>
      <dgm:spPr/>
    </dgm:pt>
  </dgm:ptLst>
  <dgm:cxnLst>
    <dgm:cxn modelId="{A9461E07-336D-42CD-89C1-58ED606FDECD}" type="presOf" srcId="{E8FC62D4-85AB-4D68-BE3D-AD762A7196B1}" destId="{14E13B45-00A0-4D6D-81C6-FE6F5C38833D}" srcOrd="0" destOrd="0" presId="urn:microsoft.com/office/officeart/2009/3/layout/HorizontalOrganizationChart"/>
    <dgm:cxn modelId="{66ECFC28-0A91-45FE-9D67-4CECF899D429}" type="presOf" srcId="{6365D10A-D254-4CDE-8C29-2C37A5D49776}" destId="{9C27A80D-3A86-4437-ACBA-95E082C5CFDB}" srcOrd="1" destOrd="0" presId="urn:microsoft.com/office/officeart/2009/3/layout/HorizontalOrganizationChart"/>
    <dgm:cxn modelId="{8B603039-3077-4F7E-810B-9774B824A8AC}" srcId="{3EBBA0B8-990C-4865-9ABA-ECB9FE8A8CC1}" destId="{72BF4F93-8A1F-490B-9F45-7F7FA93B43E6}" srcOrd="3" destOrd="0" parTransId="{5BA22CE2-264B-41DB-B059-342A94EE8BD2}" sibTransId="{C92661B3-C11B-4E63-908A-DD6FA27E3CD9}"/>
    <dgm:cxn modelId="{CBD89439-1C10-4412-BAB7-65A13BEF256A}" type="presOf" srcId="{3EBBA0B8-990C-4865-9ABA-ECB9FE8A8CC1}" destId="{CF1BD3E2-FFF6-4AE5-8407-27055DBF3521}" srcOrd="1" destOrd="0" presId="urn:microsoft.com/office/officeart/2009/3/layout/HorizontalOrganizationChart"/>
    <dgm:cxn modelId="{29E52240-9140-482B-9A3F-663EF2A84F08}" srcId="{E42AFD07-AC81-433C-941C-7060471BD72A}" destId="{3EBBA0B8-990C-4865-9ABA-ECB9FE8A8CC1}" srcOrd="0" destOrd="0" parTransId="{FA996FED-A81E-4110-ADE8-1D26111FBB3E}" sibTransId="{D5C30422-D35C-4842-B923-F59BE9B8206E}"/>
    <dgm:cxn modelId="{ACD37647-E453-40F6-9476-ACF873D28C7E}" srcId="{3EBBA0B8-990C-4865-9ABA-ECB9FE8A8CC1}" destId="{406E191B-773A-43BC-AABB-5F970C7D0728}" srcOrd="0" destOrd="0" parTransId="{98362D12-DC5D-4406-A596-407ABB590065}" sibTransId="{B2E0B7F3-13D3-480F-974F-5A5BD2A65A98}"/>
    <dgm:cxn modelId="{AA7ACD48-47A6-4FAA-8B9A-80D8ED68DECD}" type="presOf" srcId="{756E98E3-2CE8-431F-8256-A2B6A76169A0}" destId="{16D65848-B2C0-4CCF-9A97-4B66B3A424D4}" srcOrd="1" destOrd="0" presId="urn:microsoft.com/office/officeart/2009/3/layout/HorizontalOrganizationChart"/>
    <dgm:cxn modelId="{EBEF2C70-4BB7-4818-8C64-7D5543C7B82E}" type="presOf" srcId="{5BA22CE2-264B-41DB-B059-342A94EE8BD2}" destId="{3A89919E-D8B6-4034-B8FF-3247E0FBCFD6}" srcOrd="0" destOrd="0" presId="urn:microsoft.com/office/officeart/2009/3/layout/HorizontalOrganizationChart"/>
    <dgm:cxn modelId="{DE5DA777-E4FE-4719-815A-68F3A8F48D1C}" type="presOf" srcId="{72BF4F93-8A1F-490B-9F45-7F7FA93B43E6}" destId="{5D073CAE-EEC3-43B1-B6A8-EBE3639A3E0C}" srcOrd="0" destOrd="0" presId="urn:microsoft.com/office/officeart/2009/3/layout/HorizontalOrganizationChart"/>
    <dgm:cxn modelId="{0195AB5A-7CA5-4769-8D0C-39AA34EFE763}" type="presOf" srcId="{756E98E3-2CE8-431F-8256-A2B6A76169A0}" destId="{6AA97348-C7D5-4341-BB0E-F0B34C0D844A}" srcOrd="0" destOrd="0" presId="urn:microsoft.com/office/officeart/2009/3/layout/HorizontalOrganizationChart"/>
    <dgm:cxn modelId="{D750DC7E-F540-43F4-9517-A11C164D586D}" type="presOf" srcId="{406E191B-773A-43BC-AABB-5F970C7D0728}" destId="{DDD60BF1-7DFD-41EB-BB48-1B9A9155BE93}" srcOrd="1" destOrd="0" presId="urn:microsoft.com/office/officeart/2009/3/layout/HorizontalOrganizationChart"/>
    <dgm:cxn modelId="{33A1A280-E70C-4D6D-8BF9-877B8ACF59A8}" type="presOf" srcId="{406E191B-773A-43BC-AABB-5F970C7D0728}" destId="{19B4FC44-C565-4D6E-8B71-46FAC156B579}" srcOrd="0" destOrd="0" presId="urn:microsoft.com/office/officeart/2009/3/layout/HorizontalOrganizationChart"/>
    <dgm:cxn modelId="{F21CD583-21F7-4C45-8806-F969C92422E1}" type="presOf" srcId="{65559F5B-7938-45C6-8B4C-E925A1284975}" destId="{8C1ECEA0-2CF4-4366-AC11-AE371B085EB8}" srcOrd="0" destOrd="0" presId="urn:microsoft.com/office/officeart/2009/3/layout/HorizontalOrganizationChart"/>
    <dgm:cxn modelId="{DC867C9A-A07C-45E9-B79F-571CF55C0C04}" type="presOf" srcId="{6365D10A-D254-4CDE-8C29-2C37A5D49776}" destId="{56D50AC2-2F1D-4B2A-A440-E9DF695C7DAF}" srcOrd="0" destOrd="0" presId="urn:microsoft.com/office/officeart/2009/3/layout/HorizontalOrganizationChart"/>
    <dgm:cxn modelId="{DDFD70AE-C688-42CD-AF30-D43D8406ECDA}" type="presOf" srcId="{3EBBA0B8-990C-4865-9ABA-ECB9FE8A8CC1}" destId="{0AEA03FA-3860-4A9E-AD4E-4BAC2FC6DC5F}" srcOrd="0" destOrd="0" presId="urn:microsoft.com/office/officeart/2009/3/layout/HorizontalOrganizationChart"/>
    <dgm:cxn modelId="{EF582BB4-EDD5-4199-B775-717B6D1508D9}" type="presOf" srcId="{E42AFD07-AC81-433C-941C-7060471BD72A}" destId="{79F2AE46-4711-4004-A24A-A7D34AD1FD5A}" srcOrd="0" destOrd="0" presId="urn:microsoft.com/office/officeart/2009/3/layout/HorizontalOrganizationChart"/>
    <dgm:cxn modelId="{43B1B5CF-E26B-4E73-9619-B3B1B893FE3D}" srcId="{3EBBA0B8-990C-4865-9ABA-ECB9FE8A8CC1}" destId="{6365D10A-D254-4CDE-8C29-2C37A5D49776}" srcOrd="2" destOrd="0" parTransId="{65559F5B-7938-45C6-8B4C-E925A1284975}" sibTransId="{0AC94207-41D4-456F-A1A4-1D027B3103A5}"/>
    <dgm:cxn modelId="{4DF4DAD5-168A-4899-BFAB-B8D90A19D103}" type="presOf" srcId="{72BF4F93-8A1F-490B-9F45-7F7FA93B43E6}" destId="{F99F8A56-8DA8-4DEE-B879-C2A97AC050D9}" srcOrd="1" destOrd="0" presId="urn:microsoft.com/office/officeart/2009/3/layout/HorizontalOrganizationChart"/>
    <dgm:cxn modelId="{31101EE0-9886-456D-8BDE-9CB5A74AE5EC}" srcId="{3EBBA0B8-990C-4865-9ABA-ECB9FE8A8CC1}" destId="{756E98E3-2CE8-431F-8256-A2B6A76169A0}" srcOrd="1" destOrd="0" parTransId="{E8FC62D4-85AB-4D68-BE3D-AD762A7196B1}" sibTransId="{7D3EEB0B-162E-4CB1-ACA9-4B5424EC32DE}"/>
    <dgm:cxn modelId="{219781F1-F793-4A67-8C62-581026057D85}" type="presOf" srcId="{98362D12-DC5D-4406-A596-407ABB590065}" destId="{2612C8EB-EF52-4CA5-A476-BF9AF5653DD6}" srcOrd="0" destOrd="0" presId="urn:microsoft.com/office/officeart/2009/3/layout/HorizontalOrganizationChart"/>
    <dgm:cxn modelId="{4F638658-7FB0-4109-B975-A9C41628886A}" type="presParOf" srcId="{79F2AE46-4711-4004-A24A-A7D34AD1FD5A}" destId="{57BB746B-4D51-4B87-80EE-90D345AC7D1C}" srcOrd="0" destOrd="0" presId="urn:microsoft.com/office/officeart/2009/3/layout/HorizontalOrganizationChart"/>
    <dgm:cxn modelId="{9535C6AD-99DD-428A-98B4-7984328B702D}" type="presParOf" srcId="{57BB746B-4D51-4B87-80EE-90D345AC7D1C}" destId="{14DC2285-E765-47CF-9632-7DC5C33ABA69}" srcOrd="0" destOrd="0" presId="urn:microsoft.com/office/officeart/2009/3/layout/HorizontalOrganizationChart"/>
    <dgm:cxn modelId="{BAFC4D87-63A5-49FB-9323-8357ABF86FF5}" type="presParOf" srcId="{14DC2285-E765-47CF-9632-7DC5C33ABA69}" destId="{0AEA03FA-3860-4A9E-AD4E-4BAC2FC6DC5F}" srcOrd="0" destOrd="0" presId="urn:microsoft.com/office/officeart/2009/3/layout/HorizontalOrganizationChart"/>
    <dgm:cxn modelId="{6059408C-4F4A-4258-8546-EC3483C4D3F2}" type="presParOf" srcId="{14DC2285-E765-47CF-9632-7DC5C33ABA69}" destId="{CF1BD3E2-FFF6-4AE5-8407-27055DBF3521}" srcOrd="1" destOrd="0" presId="urn:microsoft.com/office/officeart/2009/3/layout/HorizontalOrganizationChart"/>
    <dgm:cxn modelId="{C7E321C3-C4E8-4C8A-967B-CA26EE8B8D9A}" type="presParOf" srcId="{57BB746B-4D51-4B87-80EE-90D345AC7D1C}" destId="{0481FCCD-5CDB-4179-B1FE-CA9EA75CA90C}" srcOrd="1" destOrd="0" presId="urn:microsoft.com/office/officeart/2009/3/layout/HorizontalOrganizationChart"/>
    <dgm:cxn modelId="{D1967FB2-7348-4CAF-BDBC-B81E2B9188DD}" type="presParOf" srcId="{0481FCCD-5CDB-4179-B1FE-CA9EA75CA90C}" destId="{14E13B45-00A0-4D6D-81C6-FE6F5C38833D}" srcOrd="0" destOrd="0" presId="urn:microsoft.com/office/officeart/2009/3/layout/HorizontalOrganizationChart"/>
    <dgm:cxn modelId="{06F25D3B-8889-402C-849A-01D478EF7A1F}" type="presParOf" srcId="{0481FCCD-5CDB-4179-B1FE-CA9EA75CA90C}" destId="{C09AA87F-680C-4559-B77F-57972E3AAB9C}" srcOrd="1" destOrd="0" presId="urn:microsoft.com/office/officeart/2009/3/layout/HorizontalOrganizationChart"/>
    <dgm:cxn modelId="{EF9629CB-2A25-42D6-A8ED-777D615163EB}" type="presParOf" srcId="{C09AA87F-680C-4559-B77F-57972E3AAB9C}" destId="{EDC8CBBE-DB74-4000-BCA9-4D59F003BA46}" srcOrd="0" destOrd="0" presId="urn:microsoft.com/office/officeart/2009/3/layout/HorizontalOrganizationChart"/>
    <dgm:cxn modelId="{2D6FBC6C-0ADA-4B81-9C68-ABEFF58BCE51}" type="presParOf" srcId="{EDC8CBBE-DB74-4000-BCA9-4D59F003BA46}" destId="{6AA97348-C7D5-4341-BB0E-F0B34C0D844A}" srcOrd="0" destOrd="0" presId="urn:microsoft.com/office/officeart/2009/3/layout/HorizontalOrganizationChart"/>
    <dgm:cxn modelId="{72D907AC-DB64-4900-A445-A4A950706E22}" type="presParOf" srcId="{EDC8CBBE-DB74-4000-BCA9-4D59F003BA46}" destId="{16D65848-B2C0-4CCF-9A97-4B66B3A424D4}" srcOrd="1" destOrd="0" presId="urn:microsoft.com/office/officeart/2009/3/layout/HorizontalOrganizationChart"/>
    <dgm:cxn modelId="{E613516B-E7A7-4A4F-A583-C09BEDB0F009}" type="presParOf" srcId="{C09AA87F-680C-4559-B77F-57972E3AAB9C}" destId="{E3200131-44AF-4DB9-81C0-CAC7FC3F4DA6}" srcOrd="1" destOrd="0" presId="urn:microsoft.com/office/officeart/2009/3/layout/HorizontalOrganizationChart"/>
    <dgm:cxn modelId="{BC559183-1491-4A4E-A7CE-75C86F927AB4}" type="presParOf" srcId="{C09AA87F-680C-4559-B77F-57972E3AAB9C}" destId="{6F2C1BBD-4BD1-441D-BF82-257CCADD9708}" srcOrd="2" destOrd="0" presId="urn:microsoft.com/office/officeart/2009/3/layout/HorizontalOrganizationChart"/>
    <dgm:cxn modelId="{E81314BA-56FB-41D2-B081-EE071B311655}" type="presParOf" srcId="{0481FCCD-5CDB-4179-B1FE-CA9EA75CA90C}" destId="{8C1ECEA0-2CF4-4366-AC11-AE371B085EB8}" srcOrd="2" destOrd="0" presId="urn:microsoft.com/office/officeart/2009/3/layout/HorizontalOrganizationChart"/>
    <dgm:cxn modelId="{B4B349FD-F174-409E-9FEF-61CE325B1904}" type="presParOf" srcId="{0481FCCD-5CDB-4179-B1FE-CA9EA75CA90C}" destId="{FFC270C3-57F7-4A83-9939-58644F071F45}" srcOrd="3" destOrd="0" presId="urn:microsoft.com/office/officeart/2009/3/layout/HorizontalOrganizationChart"/>
    <dgm:cxn modelId="{9ECCB722-BE25-41FE-86F3-943DCFAC0DF4}" type="presParOf" srcId="{FFC270C3-57F7-4A83-9939-58644F071F45}" destId="{CC9A4990-7906-4FBD-AF19-A2FED3A37480}" srcOrd="0" destOrd="0" presId="urn:microsoft.com/office/officeart/2009/3/layout/HorizontalOrganizationChart"/>
    <dgm:cxn modelId="{3A9F1285-D66A-44BC-AC3F-813C15B5D552}" type="presParOf" srcId="{CC9A4990-7906-4FBD-AF19-A2FED3A37480}" destId="{56D50AC2-2F1D-4B2A-A440-E9DF695C7DAF}" srcOrd="0" destOrd="0" presId="urn:microsoft.com/office/officeart/2009/3/layout/HorizontalOrganizationChart"/>
    <dgm:cxn modelId="{03D9C675-102B-4496-BEAA-E16EA8B41692}" type="presParOf" srcId="{CC9A4990-7906-4FBD-AF19-A2FED3A37480}" destId="{9C27A80D-3A86-4437-ACBA-95E082C5CFDB}" srcOrd="1" destOrd="0" presId="urn:microsoft.com/office/officeart/2009/3/layout/HorizontalOrganizationChart"/>
    <dgm:cxn modelId="{567AD669-3906-45EE-B3DB-A1102D9D42AA}" type="presParOf" srcId="{FFC270C3-57F7-4A83-9939-58644F071F45}" destId="{B5EB2041-F349-4D70-9EEE-CADC44BF2CA4}" srcOrd="1" destOrd="0" presId="urn:microsoft.com/office/officeart/2009/3/layout/HorizontalOrganizationChart"/>
    <dgm:cxn modelId="{D108C241-283F-4DC3-98B2-8D3A0EB12FD2}" type="presParOf" srcId="{FFC270C3-57F7-4A83-9939-58644F071F45}" destId="{1433B2F3-23CD-4E01-B8D9-3D0ABF9E5B13}" srcOrd="2" destOrd="0" presId="urn:microsoft.com/office/officeart/2009/3/layout/HorizontalOrganizationChart"/>
    <dgm:cxn modelId="{C6F017C0-B6FF-45F3-A2D3-35BA9FD4076A}" type="presParOf" srcId="{0481FCCD-5CDB-4179-B1FE-CA9EA75CA90C}" destId="{3A89919E-D8B6-4034-B8FF-3247E0FBCFD6}" srcOrd="4" destOrd="0" presId="urn:microsoft.com/office/officeart/2009/3/layout/HorizontalOrganizationChart"/>
    <dgm:cxn modelId="{20AA1580-EA0C-4F26-95BB-FD2AA2E7A384}" type="presParOf" srcId="{0481FCCD-5CDB-4179-B1FE-CA9EA75CA90C}" destId="{BAED29D0-53BC-427F-934B-F1F556BAC496}" srcOrd="5" destOrd="0" presId="urn:microsoft.com/office/officeart/2009/3/layout/HorizontalOrganizationChart"/>
    <dgm:cxn modelId="{1FEE54DA-B8F8-415D-A6A1-949FF20D26C2}" type="presParOf" srcId="{BAED29D0-53BC-427F-934B-F1F556BAC496}" destId="{EB1D00D9-9E82-4A22-8ED5-D833C0EC309F}" srcOrd="0" destOrd="0" presId="urn:microsoft.com/office/officeart/2009/3/layout/HorizontalOrganizationChart"/>
    <dgm:cxn modelId="{5C2CF325-3943-4D86-BFB2-AB33855667FF}" type="presParOf" srcId="{EB1D00D9-9E82-4A22-8ED5-D833C0EC309F}" destId="{5D073CAE-EEC3-43B1-B6A8-EBE3639A3E0C}" srcOrd="0" destOrd="0" presId="urn:microsoft.com/office/officeart/2009/3/layout/HorizontalOrganizationChart"/>
    <dgm:cxn modelId="{48327388-F205-45ED-89AD-0B1286D0C241}" type="presParOf" srcId="{EB1D00D9-9E82-4A22-8ED5-D833C0EC309F}" destId="{F99F8A56-8DA8-4DEE-B879-C2A97AC050D9}" srcOrd="1" destOrd="0" presId="urn:microsoft.com/office/officeart/2009/3/layout/HorizontalOrganizationChart"/>
    <dgm:cxn modelId="{0BF565F6-BF20-444B-8CAA-FEE2BCD45541}" type="presParOf" srcId="{BAED29D0-53BC-427F-934B-F1F556BAC496}" destId="{B153FE1A-7184-4355-86A8-B8BC6D4FCD5B}" srcOrd="1" destOrd="0" presId="urn:microsoft.com/office/officeart/2009/3/layout/HorizontalOrganizationChart"/>
    <dgm:cxn modelId="{3BF89526-5B47-4B48-AD60-CF93FD2CBBC6}" type="presParOf" srcId="{BAED29D0-53BC-427F-934B-F1F556BAC496}" destId="{4721D786-B844-46FE-914D-CB52A90E5F07}" srcOrd="2" destOrd="0" presId="urn:microsoft.com/office/officeart/2009/3/layout/HorizontalOrganizationChart"/>
    <dgm:cxn modelId="{6497848E-6F36-4259-B29D-3C18BD7F820E}" type="presParOf" srcId="{57BB746B-4D51-4B87-80EE-90D345AC7D1C}" destId="{92D2D2DB-A871-4512-A0BF-D63F2563BC8B}" srcOrd="2" destOrd="0" presId="urn:microsoft.com/office/officeart/2009/3/layout/HorizontalOrganizationChart"/>
    <dgm:cxn modelId="{1E67C73A-645A-40A7-B0E1-F9CE9A55A030}" type="presParOf" srcId="{92D2D2DB-A871-4512-A0BF-D63F2563BC8B}" destId="{2612C8EB-EF52-4CA5-A476-BF9AF5653DD6}" srcOrd="0" destOrd="0" presId="urn:microsoft.com/office/officeart/2009/3/layout/HorizontalOrganizationChart"/>
    <dgm:cxn modelId="{D1069D1D-3A0F-4DA8-8D6D-21B5D5207C8F}" type="presParOf" srcId="{92D2D2DB-A871-4512-A0BF-D63F2563BC8B}" destId="{7ACC60CB-D741-470D-885B-0F214385F10B}" srcOrd="1" destOrd="0" presId="urn:microsoft.com/office/officeart/2009/3/layout/HorizontalOrganizationChart"/>
    <dgm:cxn modelId="{F2565CAB-B160-4A72-8ED0-600BA4AC3B89}" type="presParOf" srcId="{7ACC60CB-D741-470D-885B-0F214385F10B}" destId="{B66583F6-9EAF-47D9-BFA8-0B352AD69E19}" srcOrd="0" destOrd="0" presId="urn:microsoft.com/office/officeart/2009/3/layout/HorizontalOrganizationChart"/>
    <dgm:cxn modelId="{CBE31D6F-708A-4499-8567-B4C6B06D9F29}" type="presParOf" srcId="{B66583F6-9EAF-47D9-BFA8-0B352AD69E19}" destId="{19B4FC44-C565-4D6E-8B71-46FAC156B579}" srcOrd="0" destOrd="0" presId="urn:microsoft.com/office/officeart/2009/3/layout/HorizontalOrganizationChart"/>
    <dgm:cxn modelId="{A986F60C-5C07-4D41-8F02-518281EC8A5D}" type="presParOf" srcId="{B66583F6-9EAF-47D9-BFA8-0B352AD69E19}" destId="{DDD60BF1-7DFD-41EB-BB48-1B9A9155BE93}" srcOrd="1" destOrd="0" presId="urn:microsoft.com/office/officeart/2009/3/layout/HorizontalOrganizationChart"/>
    <dgm:cxn modelId="{B58BFEF0-C2BB-45C3-BE4F-7CAC1D166468}" type="presParOf" srcId="{7ACC60CB-D741-470D-885B-0F214385F10B}" destId="{82F9F978-B2F1-4F4B-B678-EE8154B62E8D}" srcOrd="1" destOrd="0" presId="urn:microsoft.com/office/officeart/2009/3/layout/HorizontalOrganizationChart"/>
    <dgm:cxn modelId="{9F123EC1-356F-403F-A42A-7F68A299AEFC}" type="presParOf" srcId="{7ACC60CB-D741-470D-885B-0F214385F10B}" destId="{1FD7B1AD-6B1D-4808-AFB3-AB3D667A11D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4ED4B2-38EE-4C8D-871E-2AFBE7ECF045}"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4670C8FC-8A81-46DF-AAC1-C346DF26E10D}">
      <dgm:prSet phldrT="[Text]"/>
      <dgm:spPr/>
      <dgm:t>
        <a:bodyPr/>
        <a:lstStyle/>
        <a:p>
          <a:r>
            <a:rPr lang="en-US" dirty="0"/>
            <a:t>Setup</a:t>
          </a:r>
        </a:p>
      </dgm:t>
    </dgm:pt>
    <dgm:pt modelId="{6622B5E6-8046-48E9-85AA-15CD42FC9409}" type="parTrans" cxnId="{6404EA50-AA6C-4BC4-94BD-44CF1A2DE70D}">
      <dgm:prSet/>
      <dgm:spPr/>
      <dgm:t>
        <a:bodyPr/>
        <a:lstStyle/>
        <a:p>
          <a:endParaRPr lang="en-US"/>
        </a:p>
      </dgm:t>
    </dgm:pt>
    <dgm:pt modelId="{371E9A88-6351-40D3-8052-EC8FA1141F19}" type="sibTrans" cxnId="{6404EA50-AA6C-4BC4-94BD-44CF1A2DE70D}">
      <dgm:prSet/>
      <dgm:spPr/>
      <dgm:t>
        <a:bodyPr/>
        <a:lstStyle/>
        <a:p>
          <a:endParaRPr lang="en-US"/>
        </a:p>
      </dgm:t>
    </dgm:pt>
    <dgm:pt modelId="{9A953936-99A8-4314-A0B8-665565E5F0B4}" type="asst">
      <dgm:prSet phldrT="[Text]"/>
      <dgm:spPr/>
      <dgm:t>
        <a:bodyPr/>
        <a:lstStyle/>
        <a:p>
          <a:r>
            <a:rPr lang="en-US" dirty="0"/>
            <a:t>Calibration</a:t>
          </a:r>
        </a:p>
      </dgm:t>
    </dgm:pt>
    <dgm:pt modelId="{7E2C014D-2898-4566-B264-1BCA2981F96A}" type="parTrans" cxnId="{6CAF1532-C172-40A3-983C-705DECB85444}">
      <dgm:prSet/>
      <dgm:spPr/>
      <dgm:t>
        <a:bodyPr/>
        <a:lstStyle/>
        <a:p>
          <a:endParaRPr lang="en-US"/>
        </a:p>
      </dgm:t>
    </dgm:pt>
    <dgm:pt modelId="{0F75F17E-50EF-4F7A-AE0A-94E52727B334}" type="sibTrans" cxnId="{6CAF1532-C172-40A3-983C-705DECB85444}">
      <dgm:prSet/>
      <dgm:spPr/>
      <dgm:t>
        <a:bodyPr/>
        <a:lstStyle/>
        <a:p>
          <a:endParaRPr lang="en-US"/>
        </a:p>
      </dgm:t>
    </dgm:pt>
    <dgm:pt modelId="{2F807E7E-E0C1-419D-B0D4-5A69D58587FC}">
      <dgm:prSet phldrT="[Text]"/>
      <dgm:spPr/>
      <dgm:t>
        <a:bodyPr/>
        <a:lstStyle/>
        <a:p>
          <a:r>
            <a:rPr lang="en-US" dirty="0"/>
            <a:t>C2H4</a:t>
          </a:r>
        </a:p>
      </dgm:t>
    </dgm:pt>
    <dgm:pt modelId="{C31302A3-C638-4A64-8D39-41A829414E7F}" type="parTrans" cxnId="{E7B9107A-0CDB-4D36-ACBD-6C5EF148185E}">
      <dgm:prSet/>
      <dgm:spPr/>
      <dgm:t>
        <a:bodyPr/>
        <a:lstStyle/>
        <a:p>
          <a:endParaRPr lang="en-US"/>
        </a:p>
      </dgm:t>
    </dgm:pt>
    <dgm:pt modelId="{3B0DCFA8-9D2A-4B1D-942C-CE66BA54B714}" type="sibTrans" cxnId="{E7B9107A-0CDB-4D36-ACBD-6C5EF148185E}">
      <dgm:prSet/>
      <dgm:spPr/>
      <dgm:t>
        <a:bodyPr/>
        <a:lstStyle/>
        <a:p>
          <a:endParaRPr lang="en-US"/>
        </a:p>
      </dgm:t>
    </dgm:pt>
    <dgm:pt modelId="{3D38E97B-4483-494C-B08F-372B080BB88A}">
      <dgm:prSet phldrT="[Text]"/>
      <dgm:spPr/>
      <dgm:t>
        <a:bodyPr/>
        <a:lstStyle/>
        <a:p>
          <a:r>
            <a:rPr lang="en-US" dirty="0"/>
            <a:t>CO2</a:t>
          </a:r>
        </a:p>
      </dgm:t>
    </dgm:pt>
    <dgm:pt modelId="{390E9E8A-1AB7-4113-8286-FB3B924246DB}" type="parTrans" cxnId="{F71C8724-B891-4BB1-A995-27C0770B827D}">
      <dgm:prSet/>
      <dgm:spPr/>
      <dgm:t>
        <a:bodyPr/>
        <a:lstStyle/>
        <a:p>
          <a:endParaRPr lang="en-US"/>
        </a:p>
      </dgm:t>
    </dgm:pt>
    <dgm:pt modelId="{FDA9727D-DDE7-41C0-9829-A4056C8971C1}" type="sibTrans" cxnId="{F71C8724-B891-4BB1-A995-27C0770B827D}">
      <dgm:prSet/>
      <dgm:spPr/>
      <dgm:t>
        <a:bodyPr/>
        <a:lstStyle/>
        <a:p>
          <a:endParaRPr lang="en-US"/>
        </a:p>
      </dgm:t>
    </dgm:pt>
    <dgm:pt modelId="{4645A363-16AE-4C65-B815-2B2D1C2831EF}">
      <dgm:prSet phldrT="[Text]"/>
      <dgm:spPr/>
      <dgm:t>
        <a:bodyPr/>
        <a:lstStyle/>
        <a:p>
          <a:r>
            <a:rPr lang="en-US" dirty="0"/>
            <a:t>O2</a:t>
          </a:r>
        </a:p>
      </dgm:t>
    </dgm:pt>
    <dgm:pt modelId="{2FB341D3-7F64-4AEA-A6E7-4EA26F56536B}" type="parTrans" cxnId="{D3388C95-1B54-437A-9FF2-1CFCE07729A7}">
      <dgm:prSet/>
      <dgm:spPr/>
      <dgm:t>
        <a:bodyPr/>
        <a:lstStyle/>
        <a:p>
          <a:endParaRPr lang="en-US"/>
        </a:p>
      </dgm:t>
    </dgm:pt>
    <dgm:pt modelId="{186A46B7-156E-4A10-9CFA-83ED2702E704}" type="sibTrans" cxnId="{D3388C95-1B54-437A-9FF2-1CFCE07729A7}">
      <dgm:prSet/>
      <dgm:spPr/>
      <dgm:t>
        <a:bodyPr/>
        <a:lstStyle/>
        <a:p>
          <a:endParaRPr lang="en-US"/>
        </a:p>
      </dgm:t>
    </dgm:pt>
    <dgm:pt modelId="{5F65C402-4D19-4E74-9FCA-4FD6E616D312}">
      <dgm:prSet/>
      <dgm:spPr/>
      <dgm:t>
        <a:bodyPr/>
        <a:lstStyle/>
        <a:p>
          <a:r>
            <a:rPr lang="en-US" dirty="0"/>
            <a:t>System DAC</a:t>
          </a:r>
        </a:p>
      </dgm:t>
    </dgm:pt>
    <dgm:pt modelId="{68E103FF-C81A-4185-A72D-AC63FD8D7A65}" type="parTrans" cxnId="{A8D82E46-880B-4A23-92AD-A598F77A73F7}">
      <dgm:prSet/>
      <dgm:spPr/>
      <dgm:t>
        <a:bodyPr/>
        <a:lstStyle/>
        <a:p>
          <a:endParaRPr lang="en-US"/>
        </a:p>
      </dgm:t>
    </dgm:pt>
    <dgm:pt modelId="{F382EDEB-4EEE-47C1-9300-0445D4CBAF2E}" type="sibTrans" cxnId="{A8D82E46-880B-4A23-92AD-A598F77A73F7}">
      <dgm:prSet/>
      <dgm:spPr/>
      <dgm:t>
        <a:bodyPr/>
        <a:lstStyle/>
        <a:p>
          <a:endParaRPr lang="en-US"/>
        </a:p>
      </dgm:t>
    </dgm:pt>
    <dgm:pt modelId="{94A61358-DA43-4683-A0A0-9498F1FE0EC0}">
      <dgm:prSet/>
      <dgm:spPr/>
      <dgm:t>
        <a:bodyPr/>
        <a:lstStyle/>
        <a:p>
          <a:r>
            <a:rPr lang="en-US" dirty="0"/>
            <a:t>Flow</a:t>
          </a:r>
        </a:p>
      </dgm:t>
    </dgm:pt>
    <dgm:pt modelId="{C13B3549-C184-4B23-A7DD-FAEDEFC08763}" type="parTrans" cxnId="{4748C810-283B-4988-8796-B6A67B54A683}">
      <dgm:prSet/>
      <dgm:spPr/>
      <dgm:t>
        <a:bodyPr/>
        <a:lstStyle/>
        <a:p>
          <a:endParaRPr lang="en-US"/>
        </a:p>
      </dgm:t>
    </dgm:pt>
    <dgm:pt modelId="{4C8D6976-1C8D-4960-8A4C-1F2C1D45BC61}" type="sibTrans" cxnId="{4748C810-283B-4988-8796-B6A67B54A683}">
      <dgm:prSet/>
      <dgm:spPr/>
      <dgm:t>
        <a:bodyPr/>
        <a:lstStyle/>
        <a:p>
          <a:endParaRPr lang="en-US"/>
        </a:p>
      </dgm:t>
    </dgm:pt>
    <dgm:pt modelId="{92B31808-86B6-44A5-98D0-0BE65D5BA0B7}">
      <dgm:prSet/>
      <dgm:spPr/>
      <dgm:t>
        <a:bodyPr/>
        <a:lstStyle/>
        <a:p>
          <a:r>
            <a:rPr lang="en-US" dirty="0"/>
            <a:t>C2H4 ppb</a:t>
          </a:r>
        </a:p>
      </dgm:t>
    </dgm:pt>
    <dgm:pt modelId="{B4CBEC50-CF5D-4C3C-99B9-D8AD61985D05}" type="parTrans" cxnId="{0180C3FA-D2D9-455C-860E-D9AEB7EC1EB0}">
      <dgm:prSet/>
      <dgm:spPr/>
      <dgm:t>
        <a:bodyPr/>
        <a:lstStyle/>
        <a:p>
          <a:endParaRPr lang="en-US"/>
        </a:p>
      </dgm:t>
    </dgm:pt>
    <dgm:pt modelId="{CCAFF235-B6EA-48C0-B348-47F1C9DD3658}" type="sibTrans" cxnId="{0180C3FA-D2D9-455C-860E-D9AEB7EC1EB0}">
      <dgm:prSet/>
      <dgm:spPr/>
      <dgm:t>
        <a:bodyPr/>
        <a:lstStyle/>
        <a:p>
          <a:endParaRPr lang="en-US"/>
        </a:p>
      </dgm:t>
    </dgm:pt>
    <dgm:pt modelId="{6789C246-2410-4E81-909A-6D9530F478E0}">
      <dgm:prSet/>
      <dgm:spPr/>
      <dgm:t>
        <a:bodyPr/>
        <a:lstStyle/>
        <a:p>
          <a:r>
            <a:rPr lang="en-US" dirty="0"/>
            <a:t>C2H4 ppm</a:t>
          </a:r>
        </a:p>
      </dgm:t>
    </dgm:pt>
    <dgm:pt modelId="{4988C7EA-42AB-41AE-A8A1-11DC189EE038}" type="parTrans" cxnId="{E8525879-51F1-41BF-993E-AE5178D3D7B5}">
      <dgm:prSet/>
      <dgm:spPr/>
      <dgm:t>
        <a:bodyPr/>
        <a:lstStyle/>
        <a:p>
          <a:endParaRPr lang="en-US"/>
        </a:p>
      </dgm:t>
    </dgm:pt>
    <dgm:pt modelId="{C9A13A2B-767B-40D7-A769-B0BEE62EFAB3}" type="sibTrans" cxnId="{E8525879-51F1-41BF-993E-AE5178D3D7B5}">
      <dgm:prSet/>
      <dgm:spPr/>
      <dgm:t>
        <a:bodyPr/>
        <a:lstStyle/>
        <a:p>
          <a:endParaRPr lang="en-US"/>
        </a:p>
      </dgm:t>
    </dgm:pt>
    <dgm:pt modelId="{43F15DEF-303A-47FE-93BE-35B20E91700B}">
      <dgm:prSet/>
      <dgm:spPr/>
      <dgm:t>
        <a:bodyPr/>
        <a:lstStyle/>
        <a:p>
          <a:r>
            <a:rPr lang="en-US" dirty="0"/>
            <a:t>Offset autocorrection</a:t>
          </a:r>
        </a:p>
      </dgm:t>
    </dgm:pt>
    <dgm:pt modelId="{82A9A070-A090-430F-90EB-3DCB1CB1033A}" type="parTrans" cxnId="{F4862C2A-02E7-4916-9078-789A31067C91}">
      <dgm:prSet/>
      <dgm:spPr/>
      <dgm:t>
        <a:bodyPr/>
        <a:lstStyle/>
        <a:p>
          <a:endParaRPr lang="en-US"/>
        </a:p>
      </dgm:t>
    </dgm:pt>
    <dgm:pt modelId="{B0CA4FC5-C927-4F36-9021-343EC849979F}" type="sibTrans" cxnId="{F4862C2A-02E7-4916-9078-789A31067C91}">
      <dgm:prSet/>
      <dgm:spPr/>
      <dgm:t>
        <a:bodyPr/>
        <a:lstStyle/>
        <a:p>
          <a:endParaRPr lang="en-US"/>
        </a:p>
      </dgm:t>
    </dgm:pt>
    <dgm:pt modelId="{8A63453C-DCB8-4359-992E-6C0BDD631E51}">
      <dgm:prSet/>
      <dgm:spPr/>
      <dgm:t>
        <a:bodyPr/>
        <a:lstStyle/>
        <a:p>
          <a:r>
            <a:rPr lang="en-US" dirty="0"/>
            <a:t>Sensitivity correction</a:t>
          </a:r>
        </a:p>
      </dgm:t>
    </dgm:pt>
    <dgm:pt modelId="{FD0F9268-2461-4BF3-8D1C-04871B0F5719}" type="parTrans" cxnId="{0DD59C9B-F6D2-49C4-9A10-6402F4E68139}">
      <dgm:prSet/>
      <dgm:spPr/>
      <dgm:t>
        <a:bodyPr/>
        <a:lstStyle/>
        <a:p>
          <a:endParaRPr lang="en-US"/>
        </a:p>
      </dgm:t>
    </dgm:pt>
    <dgm:pt modelId="{8824475E-C585-4981-ABCB-69858537057F}" type="sibTrans" cxnId="{0DD59C9B-F6D2-49C4-9A10-6402F4E68139}">
      <dgm:prSet/>
      <dgm:spPr/>
      <dgm:t>
        <a:bodyPr/>
        <a:lstStyle/>
        <a:p>
          <a:endParaRPr lang="en-US"/>
        </a:p>
      </dgm:t>
    </dgm:pt>
    <dgm:pt modelId="{E07276FB-5625-432B-A13A-B44A5641827B}">
      <dgm:prSet/>
      <dgm:spPr/>
      <dgm:t>
        <a:bodyPr/>
        <a:lstStyle/>
        <a:p>
          <a:r>
            <a:rPr lang="en-US" dirty="0"/>
            <a:t>Calibration parameters</a:t>
          </a:r>
        </a:p>
      </dgm:t>
    </dgm:pt>
    <dgm:pt modelId="{C702EDD5-F9C4-4A01-9B5D-EA89B453DED4}" type="parTrans" cxnId="{40562104-5C05-4ED1-B138-0B6F727DAA1C}">
      <dgm:prSet/>
      <dgm:spPr/>
      <dgm:t>
        <a:bodyPr/>
        <a:lstStyle/>
        <a:p>
          <a:endParaRPr lang="en-US"/>
        </a:p>
      </dgm:t>
    </dgm:pt>
    <dgm:pt modelId="{919CD700-7A63-4DEA-A60E-7F6A01B4FD8C}" type="sibTrans" cxnId="{40562104-5C05-4ED1-B138-0B6F727DAA1C}">
      <dgm:prSet/>
      <dgm:spPr/>
      <dgm:t>
        <a:bodyPr/>
        <a:lstStyle/>
        <a:p>
          <a:endParaRPr lang="en-US"/>
        </a:p>
      </dgm:t>
    </dgm:pt>
    <dgm:pt modelId="{7223CC95-0AC2-4394-BB2D-0B867FAC043A}">
      <dgm:prSet/>
      <dgm:spPr/>
      <dgm:t>
        <a:bodyPr/>
        <a:lstStyle/>
        <a:p>
          <a:r>
            <a:rPr lang="en-US" dirty="0"/>
            <a:t>Recalibration</a:t>
          </a:r>
        </a:p>
      </dgm:t>
    </dgm:pt>
    <dgm:pt modelId="{532924A7-0F1C-43C4-9B80-0D887D95CD1E}" type="parTrans" cxnId="{E054C536-EAD9-4505-867C-54EC58414EFF}">
      <dgm:prSet/>
      <dgm:spPr/>
      <dgm:t>
        <a:bodyPr/>
        <a:lstStyle/>
        <a:p>
          <a:endParaRPr lang="en-US"/>
        </a:p>
      </dgm:t>
    </dgm:pt>
    <dgm:pt modelId="{A83874EA-B4EC-42F9-ADA2-293584567132}" type="sibTrans" cxnId="{E054C536-EAD9-4505-867C-54EC58414EFF}">
      <dgm:prSet/>
      <dgm:spPr/>
      <dgm:t>
        <a:bodyPr/>
        <a:lstStyle/>
        <a:p>
          <a:endParaRPr lang="en-US"/>
        </a:p>
      </dgm:t>
    </dgm:pt>
    <dgm:pt modelId="{3C625FE4-1D66-4CA4-AD51-EE7D842901F6}">
      <dgm:prSet/>
      <dgm:spPr/>
      <dgm:t>
        <a:bodyPr/>
        <a:lstStyle/>
        <a:p>
          <a:r>
            <a:rPr lang="en-US" dirty="0"/>
            <a:t>Calibration parameters</a:t>
          </a:r>
        </a:p>
      </dgm:t>
    </dgm:pt>
    <dgm:pt modelId="{D3EAAC72-9131-4322-A85C-EB1F48578A37}" type="parTrans" cxnId="{923ECF14-6514-4287-ACC4-9D23063390C0}">
      <dgm:prSet/>
      <dgm:spPr/>
      <dgm:t>
        <a:bodyPr/>
        <a:lstStyle/>
        <a:p>
          <a:endParaRPr lang="en-US"/>
        </a:p>
      </dgm:t>
    </dgm:pt>
    <dgm:pt modelId="{EB40C5AD-552E-4D4A-BF66-EA25E600E2B0}" type="sibTrans" cxnId="{923ECF14-6514-4287-ACC4-9D23063390C0}">
      <dgm:prSet/>
      <dgm:spPr/>
      <dgm:t>
        <a:bodyPr/>
        <a:lstStyle/>
        <a:p>
          <a:endParaRPr lang="en-US"/>
        </a:p>
      </dgm:t>
    </dgm:pt>
    <dgm:pt modelId="{9792F94D-7E23-406B-9297-87989C085F75}">
      <dgm:prSet/>
      <dgm:spPr/>
      <dgm:t>
        <a:bodyPr/>
        <a:lstStyle/>
        <a:p>
          <a:r>
            <a:rPr lang="en-US" dirty="0"/>
            <a:t>Recalibration</a:t>
          </a:r>
        </a:p>
      </dgm:t>
    </dgm:pt>
    <dgm:pt modelId="{044A6251-A999-4DBE-8682-46A088FB2745}" type="parTrans" cxnId="{54543571-4D1E-4B18-9251-9E5A3B7E68CA}">
      <dgm:prSet/>
      <dgm:spPr/>
      <dgm:t>
        <a:bodyPr/>
        <a:lstStyle/>
        <a:p>
          <a:endParaRPr lang="en-US"/>
        </a:p>
      </dgm:t>
    </dgm:pt>
    <dgm:pt modelId="{1CD9C265-66C0-4959-A652-7FB5B38D6035}" type="sibTrans" cxnId="{54543571-4D1E-4B18-9251-9E5A3B7E68CA}">
      <dgm:prSet/>
      <dgm:spPr/>
      <dgm:t>
        <a:bodyPr/>
        <a:lstStyle/>
        <a:p>
          <a:endParaRPr lang="en-US"/>
        </a:p>
      </dgm:t>
    </dgm:pt>
    <dgm:pt modelId="{2DEDAB90-05D0-48E8-A48E-F238E12D9FDD}" type="pres">
      <dgm:prSet presAssocID="{FC4ED4B2-38EE-4C8D-871E-2AFBE7ECF045}" presName="hierChild1" presStyleCnt="0">
        <dgm:presLayoutVars>
          <dgm:orgChart val="1"/>
          <dgm:chPref val="1"/>
          <dgm:dir/>
          <dgm:animOne val="branch"/>
          <dgm:animLvl val="lvl"/>
          <dgm:resizeHandles/>
        </dgm:presLayoutVars>
      </dgm:prSet>
      <dgm:spPr/>
    </dgm:pt>
    <dgm:pt modelId="{06DCF2FD-FF2D-4AD9-AE21-8746EF7C7C8B}" type="pres">
      <dgm:prSet presAssocID="{4670C8FC-8A81-46DF-AAC1-C346DF26E10D}" presName="hierRoot1" presStyleCnt="0">
        <dgm:presLayoutVars>
          <dgm:hierBranch val="init"/>
        </dgm:presLayoutVars>
      </dgm:prSet>
      <dgm:spPr/>
    </dgm:pt>
    <dgm:pt modelId="{453B02AE-3222-42AC-8B01-5858A64A904E}" type="pres">
      <dgm:prSet presAssocID="{4670C8FC-8A81-46DF-AAC1-C346DF26E10D}" presName="rootComposite1" presStyleCnt="0"/>
      <dgm:spPr/>
    </dgm:pt>
    <dgm:pt modelId="{BF94EEA1-3090-452C-A352-26C5B92CB003}" type="pres">
      <dgm:prSet presAssocID="{4670C8FC-8A81-46DF-AAC1-C346DF26E10D}" presName="rootText1" presStyleLbl="node0" presStyleIdx="0" presStyleCnt="1">
        <dgm:presLayoutVars>
          <dgm:chPref val="3"/>
        </dgm:presLayoutVars>
      </dgm:prSet>
      <dgm:spPr/>
    </dgm:pt>
    <dgm:pt modelId="{95928E2C-9E78-4606-9A5A-94D22CE0D161}" type="pres">
      <dgm:prSet presAssocID="{4670C8FC-8A81-46DF-AAC1-C346DF26E10D}" presName="rootConnector1" presStyleLbl="node1" presStyleIdx="0" presStyleCnt="0"/>
      <dgm:spPr/>
    </dgm:pt>
    <dgm:pt modelId="{28154258-8C7E-41B5-895A-886807E7D51C}" type="pres">
      <dgm:prSet presAssocID="{4670C8FC-8A81-46DF-AAC1-C346DF26E10D}" presName="hierChild2" presStyleCnt="0"/>
      <dgm:spPr/>
    </dgm:pt>
    <dgm:pt modelId="{765EF562-4445-4BBF-8032-7B1D2E5023E6}" type="pres">
      <dgm:prSet presAssocID="{C31302A3-C638-4A64-8D39-41A829414E7F}" presName="Name64" presStyleLbl="parChTrans1D2" presStyleIdx="0" presStyleCnt="6"/>
      <dgm:spPr/>
    </dgm:pt>
    <dgm:pt modelId="{954FF007-2A01-4966-A200-40528A770B27}" type="pres">
      <dgm:prSet presAssocID="{2F807E7E-E0C1-419D-B0D4-5A69D58587FC}" presName="hierRoot2" presStyleCnt="0">
        <dgm:presLayoutVars>
          <dgm:hierBranch val="init"/>
        </dgm:presLayoutVars>
      </dgm:prSet>
      <dgm:spPr/>
    </dgm:pt>
    <dgm:pt modelId="{DD21C378-DF18-42B0-9254-CC02D55A14ED}" type="pres">
      <dgm:prSet presAssocID="{2F807E7E-E0C1-419D-B0D4-5A69D58587FC}" presName="rootComposite" presStyleCnt="0"/>
      <dgm:spPr/>
    </dgm:pt>
    <dgm:pt modelId="{F3729405-65BD-4100-8331-89656268DC31}" type="pres">
      <dgm:prSet presAssocID="{2F807E7E-E0C1-419D-B0D4-5A69D58587FC}" presName="rootText" presStyleLbl="node2" presStyleIdx="0" presStyleCnt="5">
        <dgm:presLayoutVars>
          <dgm:chPref val="3"/>
        </dgm:presLayoutVars>
      </dgm:prSet>
      <dgm:spPr/>
    </dgm:pt>
    <dgm:pt modelId="{5B891997-5DFD-4D99-9E20-C01F11AF7E56}" type="pres">
      <dgm:prSet presAssocID="{2F807E7E-E0C1-419D-B0D4-5A69D58587FC}" presName="rootConnector" presStyleLbl="node2" presStyleIdx="0" presStyleCnt="5"/>
      <dgm:spPr/>
    </dgm:pt>
    <dgm:pt modelId="{4E775672-D2A7-4635-8C77-0F85C9C4EA7D}" type="pres">
      <dgm:prSet presAssocID="{2F807E7E-E0C1-419D-B0D4-5A69D58587FC}" presName="hierChild4" presStyleCnt="0"/>
      <dgm:spPr/>
    </dgm:pt>
    <dgm:pt modelId="{83CD62BF-4413-4366-9DFD-CB3B61FC4C39}" type="pres">
      <dgm:prSet presAssocID="{B4CBEC50-CF5D-4C3C-99B9-D8AD61985D05}" presName="Name64" presStyleLbl="parChTrans1D3" presStyleIdx="0" presStyleCnt="4"/>
      <dgm:spPr/>
    </dgm:pt>
    <dgm:pt modelId="{30D89DD8-18C0-4B7B-8937-D304A527EBE4}" type="pres">
      <dgm:prSet presAssocID="{92B31808-86B6-44A5-98D0-0BE65D5BA0B7}" presName="hierRoot2" presStyleCnt="0">
        <dgm:presLayoutVars>
          <dgm:hierBranch val="init"/>
        </dgm:presLayoutVars>
      </dgm:prSet>
      <dgm:spPr/>
    </dgm:pt>
    <dgm:pt modelId="{05B6C644-2A27-4428-A94F-9619F9166584}" type="pres">
      <dgm:prSet presAssocID="{92B31808-86B6-44A5-98D0-0BE65D5BA0B7}" presName="rootComposite" presStyleCnt="0"/>
      <dgm:spPr/>
    </dgm:pt>
    <dgm:pt modelId="{B41D1AEA-B63B-42D6-99B8-48BCAED1C451}" type="pres">
      <dgm:prSet presAssocID="{92B31808-86B6-44A5-98D0-0BE65D5BA0B7}" presName="rootText" presStyleLbl="node3" presStyleIdx="0" presStyleCnt="4" custLinFactNeighborY="-27459">
        <dgm:presLayoutVars>
          <dgm:chPref val="3"/>
        </dgm:presLayoutVars>
      </dgm:prSet>
      <dgm:spPr/>
    </dgm:pt>
    <dgm:pt modelId="{870F2880-C083-4C99-91CE-8D5AA34A042A}" type="pres">
      <dgm:prSet presAssocID="{92B31808-86B6-44A5-98D0-0BE65D5BA0B7}" presName="rootConnector" presStyleLbl="node3" presStyleIdx="0" presStyleCnt="4"/>
      <dgm:spPr/>
    </dgm:pt>
    <dgm:pt modelId="{E90E7F73-509E-4A4D-B466-9DA2B79FC504}" type="pres">
      <dgm:prSet presAssocID="{92B31808-86B6-44A5-98D0-0BE65D5BA0B7}" presName="hierChild4" presStyleCnt="0"/>
      <dgm:spPr/>
    </dgm:pt>
    <dgm:pt modelId="{4DF4408E-947E-406F-9ABE-C5115E765236}" type="pres">
      <dgm:prSet presAssocID="{C702EDD5-F9C4-4A01-9B5D-EA89B453DED4}" presName="Name64" presStyleLbl="parChTrans1D4" presStyleIdx="0" presStyleCnt="4"/>
      <dgm:spPr/>
    </dgm:pt>
    <dgm:pt modelId="{B1C56757-1C23-4736-A875-E28F67D8EDDE}" type="pres">
      <dgm:prSet presAssocID="{E07276FB-5625-432B-A13A-B44A5641827B}" presName="hierRoot2" presStyleCnt="0">
        <dgm:presLayoutVars>
          <dgm:hierBranch val="init"/>
        </dgm:presLayoutVars>
      </dgm:prSet>
      <dgm:spPr/>
    </dgm:pt>
    <dgm:pt modelId="{0C5CB075-8126-4914-AADB-1FDEF4BEF6E9}" type="pres">
      <dgm:prSet presAssocID="{E07276FB-5625-432B-A13A-B44A5641827B}" presName="rootComposite" presStyleCnt="0"/>
      <dgm:spPr/>
    </dgm:pt>
    <dgm:pt modelId="{69C4AC8B-4446-4925-911C-CDF865981BDA}" type="pres">
      <dgm:prSet presAssocID="{E07276FB-5625-432B-A13A-B44A5641827B}" presName="rootText" presStyleLbl="node4" presStyleIdx="0" presStyleCnt="4">
        <dgm:presLayoutVars>
          <dgm:chPref val="3"/>
        </dgm:presLayoutVars>
      </dgm:prSet>
      <dgm:spPr/>
    </dgm:pt>
    <dgm:pt modelId="{11E3459B-4CC5-464D-B189-7A88E88F0F02}" type="pres">
      <dgm:prSet presAssocID="{E07276FB-5625-432B-A13A-B44A5641827B}" presName="rootConnector" presStyleLbl="node4" presStyleIdx="0" presStyleCnt="4"/>
      <dgm:spPr/>
    </dgm:pt>
    <dgm:pt modelId="{55F240B3-F55B-4647-8F3F-6BDAA5983943}" type="pres">
      <dgm:prSet presAssocID="{E07276FB-5625-432B-A13A-B44A5641827B}" presName="hierChild4" presStyleCnt="0"/>
      <dgm:spPr/>
    </dgm:pt>
    <dgm:pt modelId="{AA055F29-902C-41A3-8852-569FBE7402DE}" type="pres">
      <dgm:prSet presAssocID="{E07276FB-5625-432B-A13A-B44A5641827B}" presName="hierChild5" presStyleCnt="0"/>
      <dgm:spPr/>
    </dgm:pt>
    <dgm:pt modelId="{2B693199-A955-46BB-8617-3F515C113E9D}" type="pres">
      <dgm:prSet presAssocID="{532924A7-0F1C-43C4-9B80-0D887D95CD1E}" presName="Name64" presStyleLbl="parChTrans1D4" presStyleIdx="1" presStyleCnt="4"/>
      <dgm:spPr/>
    </dgm:pt>
    <dgm:pt modelId="{EF535FA2-E086-4A23-B864-8601F9B45DDA}" type="pres">
      <dgm:prSet presAssocID="{7223CC95-0AC2-4394-BB2D-0B867FAC043A}" presName="hierRoot2" presStyleCnt="0">
        <dgm:presLayoutVars>
          <dgm:hierBranch val="init"/>
        </dgm:presLayoutVars>
      </dgm:prSet>
      <dgm:spPr/>
    </dgm:pt>
    <dgm:pt modelId="{EFC91009-B6D3-431C-AC2A-455EE40B707E}" type="pres">
      <dgm:prSet presAssocID="{7223CC95-0AC2-4394-BB2D-0B867FAC043A}" presName="rootComposite" presStyleCnt="0"/>
      <dgm:spPr/>
    </dgm:pt>
    <dgm:pt modelId="{F49468F6-3A15-4C83-98E0-8162C71ACF9A}" type="pres">
      <dgm:prSet presAssocID="{7223CC95-0AC2-4394-BB2D-0B867FAC043A}" presName="rootText" presStyleLbl="node4" presStyleIdx="1" presStyleCnt="4">
        <dgm:presLayoutVars>
          <dgm:chPref val="3"/>
        </dgm:presLayoutVars>
      </dgm:prSet>
      <dgm:spPr/>
    </dgm:pt>
    <dgm:pt modelId="{7997FBEF-A3DB-4C5B-9336-8053D534A5F7}" type="pres">
      <dgm:prSet presAssocID="{7223CC95-0AC2-4394-BB2D-0B867FAC043A}" presName="rootConnector" presStyleLbl="node4" presStyleIdx="1" presStyleCnt="4"/>
      <dgm:spPr/>
    </dgm:pt>
    <dgm:pt modelId="{F648C3E1-1EA5-4604-A52F-8FA4DBBEE3A5}" type="pres">
      <dgm:prSet presAssocID="{7223CC95-0AC2-4394-BB2D-0B867FAC043A}" presName="hierChild4" presStyleCnt="0"/>
      <dgm:spPr/>
    </dgm:pt>
    <dgm:pt modelId="{94FA036D-F28B-471E-9796-6AC0B82EDEC9}" type="pres">
      <dgm:prSet presAssocID="{7223CC95-0AC2-4394-BB2D-0B867FAC043A}" presName="hierChild5" presStyleCnt="0"/>
      <dgm:spPr/>
    </dgm:pt>
    <dgm:pt modelId="{55BCE9F7-B1E9-414F-B116-33E972BEF020}" type="pres">
      <dgm:prSet presAssocID="{92B31808-86B6-44A5-98D0-0BE65D5BA0B7}" presName="hierChild5" presStyleCnt="0"/>
      <dgm:spPr/>
    </dgm:pt>
    <dgm:pt modelId="{B9A22879-6D09-4FA6-9F6F-1FDD6ACDAD8E}" type="pres">
      <dgm:prSet presAssocID="{4988C7EA-42AB-41AE-A8A1-11DC189EE038}" presName="Name64" presStyleLbl="parChTrans1D3" presStyleIdx="1" presStyleCnt="4"/>
      <dgm:spPr/>
    </dgm:pt>
    <dgm:pt modelId="{F4997C79-9073-491D-887C-7B70F7921F8C}" type="pres">
      <dgm:prSet presAssocID="{6789C246-2410-4E81-909A-6D9530F478E0}" presName="hierRoot2" presStyleCnt="0">
        <dgm:presLayoutVars>
          <dgm:hierBranch val="init"/>
        </dgm:presLayoutVars>
      </dgm:prSet>
      <dgm:spPr/>
    </dgm:pt>
    <dgm:pt modelId="{23207BCB-2993-4E4A-BBF2-CAC8877A0B04}" type="pres">
      <dgm:prSet presAssocID="{6789C246-2410-4E81-909A-6D9530F478E0}" presName="rootComposite" presStyleCnt="0"/>
      <dgm:spPr/>
    </dgm:pt>
    <dgm:pt modelId="{9FEA1382-00B7-46A0-B7CC-4288B3D9005E}" type="pres">
      <dgm:prSet presAssocID="{6789C246-2410-4E81-909A-6D9530F478E0}" presName="rootText" presStyleLbl="node3" presStyleIdx="1" presStyleCnt="4">
        <dgm:presLayoutVars>
          <dgm:chPref val="3"/>
        </dgm:presLayoutVars>
      </dgm:prSet>
      <dgm:spPr/>
    </dgm:pt>
    <dgm:pt modelId="{63231B7C-D76C-4F52-9BA2-500F3149C0AB}" type="pres">
      <dgm:prSet presAssocID="{6789C246-2410-4E81-909A-6D9530F478E0}" presName="rootConnector" presStyleLbl="node3" presStyleIdx="1" presStyleCnt="4"/>
      <dgm:spPr/>
    </dgm:pt>
    <dgm:pt modelId="{01F023A3-A9B9-44E9-8EE5-21447CB0AACB}" type="pres">
      <dgm:prSet presAssocID="{6789C246-2410-4E81-909A-6D9530F478E0}" presName="hierChild4" presStyleCnt="0"/>
      <dgm:spPr/>
    </dgm:pt>
    <dgm:pt modelId="{564260B9-BBEC-4F57-9DCB-FE5D03531F98}" type="pres">
      <dgm:prSet presAssocID="{D3EAAC72-9131-4322-A85C-EB1F48578A37}" presName="Name64" presStyleLbl="parChTrans1D4" presStyleIdx="2" presStyleCnt="4"/>
      <dgm:spPr/>
    </dgm:pt>
    <dgm:pt modelId="{221AB756-4F58-4885-B0BB-4954AD07653F}" type="pres">
      <dgm:prSet presAssocID="{3C625FE4-1D66-4CA4-AD51-EE7D842901F6}" presName="hierRoot2" presStyleCnt="0">
        <dgm:presLayoutVars>
          <dgm:hierBranch val="init"/>
        </dgm:presLayoutVars>
      </dgm:prSet>
      <dgm:spPr/>
    </dgm:pt>
    <dgm:pt modelId="{225EC1DB-CB66-49AC-AE3B-77802FFA9C1E}" type="pres">
      <dgm:prSet presAssocID="{3C625FE4-1D66-4CA4-AD51-EE7D842901F6}" presName="rootComposite" presStyleCnt="0"/>
      <dgm:spPr/>
    </dgm:pt>
    <dgm:pt modelId="{1AFE3EB1-C13B-4A89-9863-8646E8417FF0}" type="pres">
      <dgm:prSet presAssocID="{3C625FE4-1D66-4CA4-AD51-EE7D842901F6}" presName="rootText" presStyleLbl="node4" presStyleIdx="2" presStyleCnt="4">
        <dgm:presLayoutVars>
          <dgm:chPref val="3"/>
        </dgm:presLayoutVars>
      </dgm:prSet>
      <dgm:spPr/>
    </dgm:pt>
    <dgm:pt modelId="{67B98EEB-B60E-490E-9598-9AD2D28680A2}" type="pres">
      <dgm:prSet presAssocID="{3C625FE4-1D66-4CA4-AD51-EE7D842901F6}" presName="rootConnector" presStyleLbl="node4" presStyleIdx="2" presStyleCnt="4"/>
      <dgm:spPr/>
    </dgm:pt>
    <dgm:pt modelId="{6396EB34-5310-490D-8C60-77B4E93B9DE7}" type="pres">
      <dgm:prSet presAssocID="{3C625FE4-1D66-4CA4-AD51-EE7D842901F6}" presName="hierChild4" presStyleCnt="0"/>
      <dgm:spPr/>
    </dgm:pt>
    <dgm:pt modelId="{4B47C8E9-1073-42E6-AF4C-49054A802F1B}" type="pres">
      <dgm:prSet presAssocID="{3C625FE4-1D66-4CA4-AD51-EE7D842901F6}" presName="hierChild5" presStyleCnt="0"/>
      <dgm:spPr/>
    </dgm:pt>
    <dgm:pt modelId="{5A4804D6-BBB0-441B-BF96-5CC128914C62}" type="pres">
      <dgm:prSet presAssocID="{044A6251-A999-4DBE-8682-46A088FB2745}" presName="Name64" presStyleLbl="parChTrans1D4" presStyleIdx="3" presStyleCnt="4"/>
      <dgm:spPr/>
    </dgm:pt>
    <dgm:pt modelId="{61D25985-562A-4991-84C7-E483080CB177}" type="pres">
      <dgm:prSet presAssocID="{9792F94D-7E23-406B-9297-87989C085F75}" presName="hierRoot2" presStyleCnt="0">
        <dgm:presLayoutVars>
          <dgm:hierBranch val="init"/>
        </dgm:presLayoutVars>
      </dgm:prSet>
      <dgm:spPr/>
    </dgm:pt>
    <dgm:pt modelId="{A9590BD4-A197-40C2-8E41-D26809732B19}" type="pres">
      <dgm:prSet presAssocID="{9792F94D-7E23-406B-9297-87989C085F75}" presName="rootComposite" presStyleCnt="0"/>
      <dgm:spPr/>
    </dgm:pt>
    <dgm:pt modelId="{798D3B6E-1672-4927-9C72-49D5A4AE4279}" type="pres">
      <dgm:prSet presAssocID="{9792F94D-7E23-406B-9297-87989C085F75}" presName="rootText" presStyleLbl="node4" presStyleIdx="3" presStyleCnt="4">
        <dgm:presLayoutVars>
          <dgm:chPref val="3"/>
        </dgm:presLayoutVars>
      </dgm:prSet>
      <dgm:spPr/>
    </dgm:pt>
    <dgm:pt modelId="{D45BDE5A-8032-448C-A0B1-8F898C6D0CAB}" type="pres">
      <dgm:prSet presAssocID="{9792F94D-7E23-406B-9297-87989C085F75}" presName="rootConnector" presStyleLbl="node4" presStyleIdx="3" presStyleCnt="4"/>
      <dgm:spPr/>
    </dgm:pt>
    <dgm:pt modelId="{A279441C-D682-4429-B01A-26FC261EB20A}" type="pres">
      <dgm:prSet presAssocID="{9792F94D-7E23-406B-9297-87989C085F75}" presName="hierChild4" presStyleCnt="0"/>
      <dgm:spPr/>
    </dgm:pt>
    <dgm:pt modelId="{87073677-64F7-43A3-BB90-95960B304ADE}" type="pres">
      <dgm:prSet presAssocID="{9792F94D-7E23-406B-9297-87989C085F75}" presName="hierChild5" presStyleCnt="0"/>
      <dgm:spPr/>
    </dgm:pt>
    <dgm:pt modelId="{B07D66B4-E494-4984-855C-5BEE00C535DD}" type="pres">
      <dgm:prSet presAssocID="{6789C246-2410-4E81-909A-6D9530F478E0}" presName="hierChild5" presStyleCnt="0"/>
      <dgm:spPr/>
    </dgm:pt>
    <dgm:pt modelId="{4DCA3FA4-CB54-4357-8A06-395FAE589D17}" type="pres">
      <dgm:prSet presAssocID="{82A9A070-A090-430F-90EB-3DCB1CB1033A}" presName="Name64" presStyleLbl="parChTrans1D3" presStyleIdx="2" presStyleCnt="4"/>
      <dgm:spPr/>
    </dgm:pt>
    <dgm:pt modelId="{A84553A5-49C7-42FE-A8F1-9F11E2D7DCA4}" type="pres">
      <dgm:prSet presAssocID="{43F15DEF-303A-47FE-93BE-35B20E91700B}" presName="hierRoot2" presStyleCnt="0">
        <dgm:presLayoutVars>
          <dgm:hierBranch val="init"/>
        </dgm:presLayoutVars>
      </dgm:prSet>
      <dgm:spPr/>
    </dgm:pt>
    <dgm:pt modelId="{60A622A1-986D-472B-B290-7F1991350DCF}" type="pres">
      <dgm:prSet presAssocID="{43F15DEF-303A-47FE-93BE-35B20E91700B}" presName="rootComposite" presStyleCnt="0"/>
      <dgm:spPr/>
    </dgm:pt>
    <dgm:pt modelId="{6965A7A8-1768-4793-AD5C-F81E5D800013}" type="pres">
      <dgm:prSet presAssocID="{43F15DEF-303A-47FE-93BE-35B20E91700B}" presName="rootText" presStyleLbl="node3" presStyleIdx="2" presStyleCnt="4">
        <dgm:presLayoutVars>
          <dgm:chPref val="3"/>
        </dgm:presLayoutVars>
      </dgm:prSet>
      <dgm:spPr/>
    </dgm:pt>
    <dgm:pt modelId="{67EDDFDF-94CE-4FD6-B688-1A4F184144E3}" type="pres">
      <dgm:prSet presAssocID="{43F15DEF-303A-47FE-93BE-35B20E91700B}" presName="rootConnector" presStyleLbl="node3" presStyleIdx="2" presStyleCnt="4"/>
      <dgm:spPr/>
    </dgm:pt>
    <dgm:pt modelId="{BB62CA5B-E6C2-4AB5-A59C-162DED6690B2}" type="pres">
      <dgm:prSet presAssocID="{43F15DEF-303A-47FE-93BE-35B20E91700B}" presName="hierChild4" presStyleCnt="0"/>
      <dgm:spPr/>
    </dgm:pt>
    <dgm:pt modelId="{981536D6-A2FE-4977-A189-0561FFB90D23}" type="pres">
      <dgm:prSet presAssocID="{43F15DEF-303A-47FE-93BE-35B20E91700B}" presName="hierChild5" presStyleCnt="0"/>
      <dgm:spPr/>
    </dgm:pt>
    <dgm:pt modelId="{1F03B5E9-C9AE-442D-893B-E2054FBD7B41}" type="pres">
      <dgm:prSet presAssocID="{FD0F9268-2461-4BF3-8D1C-04871B0F5719}" presName="Name64" presStyleLbl="parChTrans1D3" presStyleIdx="3" presStyleCnt="4"/>
      <dgm:spPr/>
    </dgm:pt>
    <dgm:pt modelId="{D0E620D4-BC9B-4A9B-9046-FD72EB5B428C}" type="pres">
      <dgm:prSet presAssocID="{8A63453C-DCB8-4359-992E-6C0BDD631E51}" presName="hierRoot2" presStyleCnt="0">
        <dgm:presLayoutVars>
          <dgm:hierBranch val="init"/>
        </dgm:presLayoutVars>
      </dgm:prSet>
      <dgm:spPr/>
    </dgm:pt>
    <dgm:pt modelId="{5D3C5C49-9551-49C3-A996-7A7A1CD0B2DA}" type="pres">
      <dgm:prSet presAssocID="{8A63453C-DCB8-4359-992E-6C0BDD631E51}" presName="rootComposite" presStyleCnt="0"/>
      <dgm:spPr/>
    </dgm:pt>
    <dgm:pt modelId="{CAE9F95D-6EA7-427E-BD1E-562C3C295BEE}" type="pres">
      <dgm:prSet presAssocID="{8A63453C-DCB8-4359-992E-6C0BDD631E51}" presName="rootText" presStyleLbl="node3" presStyleIdx="3" presStyleCnt="4">
        <dgm:presLayoutVars>
          <dgm:chPref val="3"/>
        </dgm:presLayoutVars>
      </dgm:prSet>
      <dgm:spPr/>
    </dgm:pt>
    <dgm:pt modelId="{94F13BEB-90DD-47A9-B269-C507845A35EF}" type="pres">
      <dgm:prSet presAssocID="{8A63453C-DCB8-4359-992E-6C0BDD631E51}" presName="rootConnector" presStyleLbl="node3" presStyleIdx="3" presStyleCnt="4"/>
      <dgm:spPr/>
    </dgm:pt>
    <dgm:pt modelId="{A18358F7-9D7C-4C4F-A0D8-94F026CB7617}" type="pres">
      <dgm:prSet presAssocID="{8A63453C-DCB8-4359-992E-6C0BDD631E51}" presName="hierChild4" presStyleCnt="0"/>
      <dgm:spPr/>
    </dgm:pt>
    <dgm:pt modelId="{3CE65721-8A0F-4D87-94A7-4D414119D962}" type="pres">
      <dgm:prSet presAssocID="{8A63453C-DCB8-4359-992E-6C0BDD631E51}" presName="hierChild5" presStyleCnt="0"/>
      <dgm:spPr/>
    </dgm:pt>
    <dgm:pt modelId="{DD1D9DE3-7E19-4206-B8A3-6D7A147364EE}" type="pres">
      <dgm:prSet presAssocID="{2F807E7E-E0C1-419D-B0D4-5A69D58587FC}" presName="hierChild5" presStyleCnt="0"/>
      <dgm:spPr/>
    </dgm:pt>
    <dgm:pt modelId="{49C16C16-E2C2-4DF6-B4C7-3702FD40001A}" type="pres">
      <dgm:prSet presAssocID="{390E9E8A-1AB7-4113-8286-FB3B924246DB}" presName="Name64" presStyleLbl="parChTrans1D2" presStyleIdx="1" presStyleCnt="6"/>
      <dgm:spPr/>
    </dgm:pt>
    <dgm:pt modelId="{82EF7BD9-BDE5-4361-8DE9-15EEB0AEC9C3}" type="pres">
      <dgm:prSet presAssocID="{3D38E97B-4483-494C-B08F-372B080BB88A}" presName="hierRoot2" presStyleCnt="0">
        <dgm:presLayoutVars>
          <dgm:hierBranch val="init"/>
        </dgm:presLayoutVars>
      </dgm:prSet>
      <dgm:spPr/>
    </dgm:pt>
    <dgm:pt modelId="{C94ED455-3E8F-42CD-894B-089BDD53F111}" type="pres">
      <dgm:prSet presAssocID="{3D38E97B-4483-494C-B08F-372B080BB88A}" presName="rootComposite" presStyleCnt="0"/>
      <dgm:spPr/>
    </dgm:pt>
    <dgm:pt modelId="{42A83645-B7E8-4D4B-8CEC-582EE1D4F28C}" type="pres">
      <dgm:prSet presAssocID="{3D38E97B-4483-494C-B08F-372B080BB88A}" presName="rootText" presStyleLbl="node2" presStyleIdx="1" presStyleCnt="5">
        <dgm:presLayoutVars>
          <dgm:chPref val="3"/>
        </dgm:presLayoutVars>
      </dgm:prSet>
      <dgm:spPr/>
    </dgm:pt>
    <dgm:pt modelId="{D638039E-19A0-43E7-AB88-B06F5146901D}" type="pres">
      <dgm:prSet presAssocID="{3D38E97B-4483-494C-B08F-372B080BB88A}" presName="rootConnector" presStyleLbl="node2" presStyleIdx="1" presStyleCnt="5"/>
      <dgm:spPr/>
    </dgm:pt>
    <dgm:pt modelId="{4F0C9592-F7C5-4165-8E17-CA15D5C02133}" type="pres">
      <dgm:prSet presAssocID="{3D38E97B-4483-494C-B08F-372B080BB88A}" presName="hierChild4" presStyleCnt="0"/>
      <dgm:spPr/>
    </dgm:pt>
    <dgm:pt modelId="{3F285D56-6959-4BC9-A48E-F483D4818656}" type="pres">
      <dgm:prSet presAssocID="{3D38E97B-4483-494C-B08F-372B080BB88A}" presName="hierChild5" presStyleCnt="0"/>
      <dgm:spPr/>
    </dgm:pt>
    <dgm:pt modelId="{92564A24-18E7-4A02-ABAB-E50AF0319567}" type="pres">
      <dgm:prSet presAssocID="{2FB341D3-7F64-4AEA-A6E7-4EA26F56536B}" presName="Name64" presStyleLbl="parChTrans1D2" presStyleIdx="2" presStyleCnt="6"/>
      <dgm:spPr/>
    </dgm:pt>
    <dgm:pt modelId="{5EE50593-6854-4CA2-A753-706DC9C819C3}" type="pres">
      <dgm:prSet presAssocID="{4645A363-16AE-4C65-B815-2B2D1C2831EF}" presName="hierRoot2" presStyleCnt="0">
        <dgm:presLayoutVars>
          <dgm:hierBranch val="init"/>
        </dgm:presLayoutVars>
      </dgm:prSet>
      <dgm:spPr/>
    </dgm:pt>
    <dgm:pt modelId="{03D07E29-CB75-4703-978C-F257EFAF3810}" type="pres">
      <dgm:prSet presAssocID="{4645A363-16AE-4C65-B815-2B2D1C2831EF}" presName="rootComposite" presStyleCnt="0"/>
      <dgm:spPr/>
    </dgm:pt>
    <dgm:pt modelId="{C2DA3746-3619-4EED-A6F1-A4E5FC6A7543}" type="pres">
      <dgm:prSet presAssocID="{4645A363-16AE-4C65-B815-2B2D1C2831EF}" presName="rootText" presStyleLbl="node2" presStyleIdx="2" presStyleCnt="5">
        <dgm:presLayoutVars>
          <dgm:chPref val="3"/>
        </dgm:presLayoutVars>
      </dgm:prSet>
      <dgm:spPr/>
    </dgm:pt>
    <dgm:pt modelId="{CC8A50F4-D757-4047-BFCF-5E061CC5E739}" type="pres">
      <dgm:prSet presAssocID="{4645A363-16AE-4C65-B815-2B2D1C2831EF}" presName="rootConnector" presStyleLbl="node2" presStyleIdx="2" presStyleCnt="5"/>
      <dgm:spPr/>
    </dgm:pt>
    <dgm:pt modelId="{99FC354C-4484-4009-B800-27C961B90CA3}" type="pres">
      <dgm:prSet presAssocID="{4645A363-16AE-4C65-B815-2B2D1C2831EF}" presName="hierChild4" presStyleCnt="0"/>
      <dgm:spPr/>
    </dgm:pt>
    <dgm:pt modelId="{26DCD646-2E3E-428E-BA8A-7C8ECFA8FD56}" type="pres">
      <dgm:prSet presAssocID="{4645A363-16AE-4C65-B815-2B2D1C2831EF}" presName="hierChild5" presStyleCnt="0"/>
      <dgm:spPr/>
    </dgm:pt>
    <dgm:pt modelId="{7877C79F-F464-4580-B80A-1E20910FDCA8}" type="pres">
      <dgm:prSet presAssocID="{68E103FF-C81A-4185-A72D-AC63FD8D7A65}" presName="Name64" presStyleLbl="parChTrans1D2" presStyleIdx="3" presStyleCnt="6"/>
      <dgm:spPr/>
    </dgm:pt>
    <dgm:pt modelId="{A03566E7-5509-4964-B141-22736958E1DD}" type="pres">
      <dgm:prSet presAssocID="{5F65C402-4D19-4E74-9FCA-4FD6E616D312}" presName="hierRoot2" presStyleCnt="0">
        <dgm:presLayoutVars>
          <dgm:hierBranch val="init"/>
        </dgm:presLayoutVars>
      </dgm:prSet>
      <dgm:spPr/>
    </dgm:pt>
    <dgm:pt modelId="{515B29F0-2119-4E55-9D53-279E082B333E}" type="pres">
      <dgm:prSet presAssocID="{5F65C402-4D19-4E74-9FCA-4FD6E616D312}" presName="rootComposite" presStyleCnt="0"/>
      <dgm:spPr/>
    </dgm:pt>
    <dgm:pt modelId="{B84FCF44-7F43-4A1B-804C-A95009A3B61C}" type="pres">
      <dgm:prSet presAssocID="{5F65C402-4D19-4E74-9FCA-4FD6E616D312}" presName="rootText" presStyleLbl="node2" presStyleIdx="3" presStyleCnt="5" custLinFactNeighborX="729" custLinFactNeighborY="7168">
        <dgm:presLayoutVars>
          <dgm:chPref val="3"/>
        </dgm:presLayoutVars>
      </dgm:prSet>
      <dgm:spPr/>
    </dgm:pt>
    <dgm:pt modelId="{994AFB03-EBC6-4AE2-8F8B-E4A6AFC7BC07}" type="pres">
      <dgm:prSet presAssocID="{5F65C402-4D19-4E74-9FCA-4FD6E616D312}" presName="rootConnector" presStyleLbl="node2" presStyleIdx="3" presStyleCnt="5"/>
      <dgm:spPr/>
    </dgm:pt>
    <dgm:pt modelId="{EB6FAD63-E263-40B0-A573-68B6C2039A1C}" type="pres">
      <dgm:prSet presAssocID="{5F65C402-4D19-4E74-9FCA-4FD6E616D312}" presName="hierChild4" presStyleCnt="0"/>
      <dgm:spPr/>
    </dgm:pt>
    <dgm:pt modelId="{72175C3F-CB1B-4898-9DC3-A403E2837BE3}" type="pres">
      <dgm:prSet presAssocID="{5F65C402-4D19-4E74-9FCA-4FD6E616D312}" presName="hierChild5" presStyleCnt="0"/>
      <dgm:spPr/>
    </dgm:pt>
    <dgm:pt modelId="{5E9D38B8-90FF-49BB-B57C-D059C4ACFADB}" type="pres">
      <dgm:prSet presAssocID="{C13B3549-C184-4B23-A7DD-FAEDEFC08763}" presName="Name64" presStyleLbl="parChTrans1D2" presStyleIdx="4" presStyleCnt="6"/>
      <dgm:spPr/>
    </dgm:pt>
    <dgm:pt modelId="{4FFF5439-9D5C-476D-A5A0-6FD7CD32A76B}" type="pres">
      <dgm:prSet presAssocID="{94A61358-DA43-4683-A0A0-9498F1FE0EC0}" presName="hierRoot2" presStyleCnt="0">
        <dgm:presLayoutVars>
          <dgm:hierBranch val="init"/>
        </dgm:presLayoutVars>
      </dgm:prSet>
      <dgm:spPr/>
    </dgm:pt>
    <dgm:pt modelId="{A43AD767-E5A5-4C67-A5DA-05784E563B8E}" type="pres">
      <dgm:prSet presAssocID="{94A61358-DA43-4683-A0A0-9498F1FE0EC0}" presName="rootComposite" presStyleCnt="0"/>
      <dgm:spPr/>
    </dgm:pt>
    <dgm:pt modelId="{CB96F2FF-CF08-4449-834A-8A0373949453}" type="pres">
      <dgm:prSet presAssocID="{94A61358-DA43-4683-A0A0-9498F1FE0EC0}" presName="rootText" presStyleLbl="node2" presStyleIdx="4" presStyleCnt="5">
        <dgm:presLayoutVars>
          <dgm:chPref val="3"/>
        </dgm:presLayoutVars>
      </dgm:prSet>
      <dgm:spPr/>
    </dgm:pt>
    <dgm:pt modelId="{F2BFFB79-F613-40A7-96B1-8399A0650A93}" type="pres">
      <dgm:prSet presAssocID="{94A61358-DA43-4683-A0A0-9498F1FE0EC0}" presName="rootConnector" presStyleLbl="node2" presStyleIdx="4" presStyleCnt="5"/>
      <dgm:spPr/>
    </dgm:pt>
    <dgm:pt modelId="{A9681464-565B-4F60-A9C7-5549092886AB}" type="pres">
      <dgm:prSet presAssocID="{94A61358-DA43-4683-A0A0-9498F1FE0EC0}" presName="hierChild4" presStyleCnt="0"/>
      <dgm:spPr/>
    </dgm:pt>
    <dgm:pt modelId="{7250671E-D3F3-461E-B646-47C65C572B52}" type="pres">
      <dgm:prSet presAssocID="{94A61358-DA43-4683-A0A0-9498F1FE0EC0}" presName="hierChild5" presStyleCnt="0"/>
      <dgm:spPr/>
    </dgm:pt>
    <dgm:pt modelId="{23B2DC32-70A1-4509-8EC1-BFEB1CCC3F0B}" type="pres">
      <dgm:prSet presAssocID="{4670C8FC-8A81-46DF-AAC1-C346DF26E10D}" presName="hierChild3" presStyleCnt="0"/>
      <dgm:spPr/>
    </dgm:pt>
    <dgm:pt modelId="{891A0061-BE88-46FB-9DDB-3AE3977C2462}" type="pres">
      <dgm:prSet presAssocID="{7E2C014D-2898-4566-B264-1BCA2981F96A}" presName="Name115" presStyleLbl="parChTrans1D2" presStyleIdx="5" presStyleCnt="6"/>
      <dgm:spPr/>
    </dgm:pt>
    <dgm:pt modelId="{457FD7F6-53D2-42B4-9A2C-9BEC3BAF5A6B}" type="pres">
      <dgm:prSet presAssocID="{9A953936-99A8-4314-A0B8-665565E5F0B4}" presName="hierRoot3" presStyleCnt="0">
        <dgm:presLayoutVars>
          <dgm:hierBranch val="init"/>
        </dgm:presLayoutVars>
      </dgm:prSet>
      <dgm:spPr/>
    </dgm:pt>
    <dgm:pt modelId="{24EDA9AB-676A-47E1-B729-641DE55D2BFE}" type="pres">
      <dgm:prSet presAssocID="{9A953936-99A8-4314-A0B8-665565E5F0B4}" presName="rootComposite3" presStyleCnt="0"/>
      <dgm:spPr/>
    </dgm:pt>
    <dgm:pt modelId="{F670C85C-C553-4D5D-912E-54F29EF80344}" type="pres">
      <dgm:prSet presAssocID="{9A953936-99A8-4314-A0B8-665565E5F0B4}" presName="rootText3" presStyleLbl="asst1" presStyleIdx="0" presStyleCnt="1">
        <dgm:presLayoutVars>
          <dgm:chPref val="3"/>
        </dgm:presLayoutVars>
      </dgm:prSet>
      <dgm:spPr/>
    </dgm:pt>
    <dgm:pt modelId="{A0A12076-E3CD-49D7-B698-B55B3EC272E7}" type="pres">
      <dgm:prSet presAssocID="{9A953936-99A8-4314-A0B8-665565E5F0B4}" presName="rootConnector3" presStyleLbl="asst1" presStyleIdx="0" presStyleCnt="1"/>
      <dgm:spPr/>
    </dgm:pt>
    <dgm:pt modelId="{9D1031BD-3984-4A67-8E9E-7FC1BC22E39B}" type="pres">
      <dgm:prSet presAssocID="{9A953936-99A8-4314-A0B8-665565E5F0B4}" presName="hierChild6" presStyleCnt="0"/>
      <dgm:spPr/>
    </dgm:pt>
    <dgm:pt modelId="{F3BAA0B1-3B4F-4B9A-9BD5-CED653B6C261}" type="pres">
      <dgm:prSet presAssocID="{9A953936-99A8-4314-A0B8-665565E5F0B4}" presName="hierChild7" presStyleCnt="0"/>
      <dgm:spPr/>
    </dgm:pt>
  </dgm:ptLst>
  <dgm:cxnLst>
    <dgm:cxn modelId="{40562104-5C05-4ED1-B138-0B6F727DAA1C}" srcId="{92B31808-86B6-44A5-98D0-0BE65D5BA0B7}" destId="{E07276FB-5625-432B-A13A-B44A5641827B}" srcOrd="0" destOrd="0" parTransId="{C702EDD5-F9C4-4A01-9B5D-EA89B453DED4}" sibTransId="{919CD700-7A63-4DEA-A60E-7F6A01B4FD8C}"/>
    <dgm:cxn modelId="{3EC83805-919A-4A19-B321-3DF99FF1952E}" type="presOf" srcId="{6789C246-2410-4E81-909A-6D9530F478E0}" destId="{9FEA1382-00B7-46A0-B7CC-4288B3D9005E}" srcOrd="0" destOrd="0" presId="urn:microsoft.com/office/officeart/2009/3/layout/HorizontalOrganizationChart"/>
    <dgm:cxn modelId="{C0D32407-3285-4D71-BAD4-148C1440B56C}" type="presOf" srcId="{9A953936-99A8-4314-A0B8-665565E5F0B4}" destId="{A0A12076-E3CD-49D7-B698-B55B3EC272E7}" srcOrd="1" destOrd="0" presId="urn:microsoft.com/office/officeart/2009/3/layout/HorizontalOrganizationChart"/>
    <dgm:cxn modelId="{E1144C0A-1AB9-4C75-8BBE-8735DBC003CD}" type="presOf" srcId="{6789C246-2410-4E81-909A-6D9530F478E0}" destId="{63231B7C-D76C-4F52-9BA2-500F3149C0AB}" srcOrd="1" destOrd="0" presId="urn:microsoft.com/office/officeart/2009/3/layout/HorizontalOrganizationChart"/>
    <dgm:cxn modelId="{D18B8E10-7546-4498-B3EB-DBDAF0AA9798}" type="presOf" srcId="{68E103FF-C81A-4185-A72D-AC63FD8D7A65}" destId="{7877C79F-F464-4580-B80A-1E20910FDCA8}" srcOrd="0" destOrd="0" presId="urn:microsoft.com/office/officeart/2009/3/layout/HorizontalOrganizationChart"/>
    <dgm:cxn modelId="{4748C810-283B-4988-8796-B6A67B54A683}" srcId="{4670C8FC-8A81-46DF-AAC1-C346DF26E10D}" destId="{94A61358-DA43-4683-A0A0-9498F1FE0EC0}" srcOrd="5" destOrd="0" parTransId="{C13B3549-C184-4B23-A7DD-FAEDEFC08763}" sibTransId="{4C8D6976-1C8D-4960-8A4C-1F2C1D45BC61}"/>
    <dgm:cxn modelId="{8CEDFF13-9D5A-4FD7-801F-46BFB66A99D8}" type="presOf" srcId="{2F807E7E-E0C1-419D-B0D4-5A69D58587FC}" destId="{5B891997-5DFD-4D99-9E20-C01F11AF7E56}" srcOrd="1" destOrd="0" presId="urn:microsoft.com/office/officeart/2009/3/layout/HorizontalOrganizationChart"/>
    <dgm:cxn modelId="{923ECF14-6514-4287-ACC4-9D23063390C0}" srcId="{6789C246-2410-4E81-909A-6D9530F478E0}" destId="{3C625FE4-1D66-4CA4-AD51-EE7D842901F6}" srcOrd="0" destOrd="0" parTransId="{D3EAAC72-9131-4322-A85C-EB1F48578A37}" sibTransId="{EB40C5AD-552E-4D4A-BF66-EA25E600E2B0}"/>
    <dgm:cxn modelId="{7B887A19-B94F-4724-8A0D-775E1D6D4A98}" type="presOf" srcId="{3C625FE4-1D66-4CA4-AD51-EE7D842901F6}" destId="{67B98EEB-B60E-490E-9598-9AD2D28680A2}" srcOrd="1" destOrd="0" presId="urn:microsoft.com/office/officeart/2009/3/layout/HorizontalOrganizationChart"/>
    <dgm:cxn modelId="{11E32824-FA6B-4586-A8ED-5F1E3580A0C1}" type="presOf" srcId="{E07276FB-5625-432B-A13A-B44A5641827B}" destId="{69C4AC8B-4446-4925-911C-CDF865981BDA}" srcOrd="0" destOrd="0" presId="urn:microsoft.com/office/officeart/2009/3/layout/HorizontalOrganizationChart"/>
    <dgm:cxn modelId="{F71C8724-B891-4BB1-A995-27C0770B827D}" srcId="{4670C8FC-8A81-46DF-AAC1-C346DF26E10D}" destId="{3D38E97B-4483-494C-B08F-372B080BB88A}" srcOrd="2" destOrd="0" parTransId="{390E9E8A-1AB7-4113-8286-FB3B924246DB}" sibTransId="{FDA9727D-DDE7-41C0-9829-A4056C8971C1}"/>
    <dgm:cxn modelId="{9C7D0C25-058B-4BE2-AFD1-C87E8940AF98}" type="presOf" srcId="{8A63453C-DCB8-4359-992E-6C0BDD631E51}" destId="{CAE9F95D-6EA7-427E-BD1E-562C3C295BEE}" srcOrd="0" destOrd="0" presId="urn:microsoft.com/office/officeart/2009/3/layout/HorizontalOrganizationChart"/>
    <dgm:cxn modelId="{60BDAF26-06E4-4C46-A4C1-C9864EB8B2A0}" type="presOf" srcId="{94A61358-DA43-4683-A0A0-9498F1FE0EC0}" destId="{F2BFFB79-F613-40A7-96B1-8399A0650A93}" srcOrd="1" destOrd="0" presId="urn:microsoft.com/office/officeart/2009/3/layout/HorizontalOrganizationChart"/>
    <dgm:cxn modelId="{F4862C2A-02E7-4916-9078-789A31067C91}" srcId="{2F807E7E-E0C1-419D-B0D4-5A69D58587FC}" destId="{43F15DEF-303A-47FE-93BE-35B20E91700B}" srcOrd="2" destOrd="0" parTransId="{82A9A070-A090-430F-90EB-3DCB1CB1033A}" sibTransId="{B0CA4FC5-C927-4F36-9021-343EC849979F}"/>
    <dgm:cxn modelId="{4333302C-0574-4476-9F1A-149B2BC09A2F}" type="presOf" srcId="{92B31808-86B6-44A5-98D0-0BE65D5BA0B7}" destId="{B41D1AEA-B63B-42D6-99B8-48BCAED1C451}" srcOrd="0" destOrd="0" presId="urn:microsoft.com/office/officeart/2009/3/layout/HorizontalOrganizationChart"/>
    <dgm:cxn modelId="{914A282D-85B9-4707-82B5-8CD106548B73}" type="presOf" srcId="{7223CC95-0AC2-4394-BB2D-0B867FAC043A}" destId="{F49468F6-3A15-4C83-98E0-8162C71ACF9A}" srcOrd="0" destOrd="0" presId="urn:microsoft.com/office/officeart/2009/3/layout/HorizontalOrganizationChart"/>
    <dgm:cxn modelId="{6CAF1532-C172-40A3-983C-705DECB85444}" srcId="{4670C8FC-8A81-46DF-AAC1-C346DF26E10D}" destId="{9A953936-99A8-4314-A0B8-665565E5F0B4}" srcOrd="0" destOrd="0" parTransId="{7E2C014D-2898-4566-B264-1BCA2981F96A}" sibTransId="{0F75F17E-50EF-4F7A-AE0A-94E52727B334}"/>
    <dgm:cxn modelId="{DB4FA934-568D-4150-B2EC-3D6934B94CB2}" type="presOf" srcId="{4645A363-16AE-4C65-B815-2B2D1C2831EF}" destId="{CC8A50F4-D757-4047-BFCF-5E061CC5E739}" srcOrd="1" destOrd="0" presId="urn:microsoft.com/office/officeart/2009/3/layout/HorizontalOrganizationChart"/>
    <dgm:cxn modelId="{E054C536-EAD9-4505-867C-54EC58414EFF}" srcId="{92B31808-86B6-44A5-98D0-0BE65D5BA0B7}" destId="{7223CC95-0AC2-4394-BB2D-0B867FAC043A}" srcOrd="1" destOrd="0" parTransId="{532924A7-0F1C-43C4-9B80-0D887D95CD1E}" sibTransId="{A83874EA-B4EC-42F9-ADA2-293584567132}"/>
    <dgm:cxn modelId="{B81A5F3B-313D-44F6-B41A-42AD462636FB}" type="presOf" srcId="{3C625FE4-1D66-4CA4-AD51-EE7D842901F6}" destId="{1AFE3EB1-C13B-4A89-9863-8646E8417FF0}" srcOrd="0" destOrd="0" presId="urn:microsoft.com/office/officeart/2009/3/layout/HorizontalOrganizationChart"/>
    <dgm:cxn modelId="{3D0B6F5C-7248-48A9-87BD-97F0363679DF}" type="presOf" srcId="{D3EAAC72-9131-4322-A85C-EB1F48578A37}" destId="{564260B9-BBEC-4F57-9DCB-FE5D03531F98}" srcOrd="0" destOrd="0" presId="urn:microsoft.com/office/officeart/2009/3/layout/HorizontalOrganizationChart"/>
    <dgm:cxn modelId="{AB58745F-CFA6-49B7-AFE0-D4C8AC321405}" type="presOf" srcId="{43F15DEF-303A-47FE-93BE-35B20E91700B}" destId="{67EDDFDF-94CE-4FD6-B688-1A4F184144E3}" srcOrd="1" destOrd="0" presId="urn:microsoft.com/office/officeart/2009/3/layout/HorizontalOrganizationChart"/>
    <dgm:cxn modelId="{45F6D561-5D64-4365-827F-812D50054C77}" type="presOf" srcId="{C702EDD5-F9C4-4A01-9B5D-EA89B453DED4}" destId="{4DF4408E-947E-406F-9ABE-C5115E765236}" srcOrd="0" destOrd="0" presId="urn:microsoft.com/office/officeart/2009/3/layout/HorizontalOrganizationChart"/>
    <dgm:cxn modelId="{A8D82E46-880B-4A23-92AD-A598F77A73F7}" srcId="{4670C8FC-8A81-46DF-AAC1-C346DF26E10D}" destId="{5F65C402-4D19-4E74-9FCA-4FD6E616D312}" srcOrd="4" destOrd="0" parTransId="{68E103FF-C81A-4185-A72D-AC63FD8D7A65}" sibTransId="{F382EDEB-4EEE-47C1-9300-0445D4CBAF2E}"/>
    <dgm:cxn modelId="{98B2AD67-3237-4858-BBE5-70BA97CCD4F2}" type="presOf" srcId="{2F807E7E-E0C1-419D-B0D4-5A69D58587FC}" destId="{F3729405-65BD-4100-8331-89656268DC31}" srcOrd="0" destOrd="0" presId="urn:microsoft.com/office/officeart/2009/3/layout/HorizontalOrganizationChart"/>
    <dgm:cxn modelId="{F3CE064A-DD27-4636-9CAC-1D666FD116C2}" type="presOf" srcId="{4645A363-16AE-4C65-B815-2B2D1C2831EF}" destId="{C2DA3746-3619-4EED-A6F1-A4E5FC6A7543}" srcOrd="0" destOrd="0" presId="urn:microsoft.com/office/officeart/2009/3/layout/HorizontalOrganizationChart"/>
    <dgm:cxn modelId="{6404EA50-AA6C-4BC4-94BD-44CF1A2DE70D}" srcId="{FC4ED4B2-38EE-4C8D-871E-2AFBE7ECF045}" destId="{4670C8FC-8A81-46DF-AAC1-C346DF26E10D}" srcOrd="0" destOrd="0" parTransId="{6622B5E6-8046-48E9-85AA-15CD42FC9409}" sibTransId="{371E9A88-6351-40D3-8052-EC8FA1141F19}"/>
    <dgm:cxn modelId="{54543571-4D1E-4B18-9251-9E5A3B7E68CA}" srcId="{6789C246-2410-4E81-909A-6D9530F478E0}" destId="{9792F94D-7E23-406B-9297-87989C085F75}" srcOrd="1" destOrd="0" parTransId="{044A6251-A999-4DBE-8682-46A088FB2745}" sibTransId="{1CD9C265-66C0-4959-A652-7FB5B38D6035}"/>
    <dgm:cxn modelId="{83239F71-2A19-4C4D-B0F7-F9D0864C7BC9}" type="presOf" srcId="{B4CBEC50-CF5D-4C3C-99B9-D8AD61985D05}" destId="{83CD62BF-4413-4366-9DFD-CB3B61FC4C39}" srcOrd="0" destOrd="0" presId="urn:microsoft.com/office/officeart/2009/3/layout/HorizontalOrganizationChart"/>
    <dgm:cxn modelId="{3652CA72-28AC-4F53-B790-F4F1BD0485BE}" type="presOf" srcId="{4670C8FC-8A81-46DF-AAC1-C346DF26E10D}" destId="{95928E2C-9E78-4606-9A5A-94D22CE0D161}" srcOrd="1" destOrd="0" presId="urn:microsoft.com/office/officeart/2009/3/layout/HorizontalOrganizationChart"/>
    <dgm:cxn modelId="{0DB81D53-BC81-4E54-926C-DD23D8177CD9}" type="presOf" srcId="{2FB341D3-7F64-4AEA-A6E7-4EA26F56536B}" destId="{92564A24-18E7-4A02-ABAB-E50AF0319567}" srcOrd="0" destOrd="0" presId="urn:microsoft.com/office/officeart/2009/3/layout/HorizontalOrganizationChart"/>
    <dgm:cxn modelId="{00F05473-89F2-49E6-8C63-805DA3FB0B15}" type="presOf" srcId="{9792F94D-7E23-406B-9297-87989C085F75}" destId="{798D3B6E-1672-4927-9C72-49D5A4AE4279}" srcOrd="0" destOrd="0" presId="urn:microsoft.com/office/officeart/2009/3/layout/HorizontalOrganizationChart"/>
    <dgm:cxn modelId="{DE1DB074-1A3B-45D2-AC23-AA7FFA9782EC}" type="presOf" srcId="{94A61358-DA43-4683-A0A0-9498F1FE0EC0}" destId="{CB96F2FF-CF08-4449-834A-8A0373949453}" srcOrd="0" destOrd="0" presId="urn:microsoft.com/office/officeart/2009/3/layout/HorizontalOrganizationChart"/>
    <dgm:cxn modelId="{E8525879-51F1-41BF-993E-AE5178D3D7B5}" srcId="{2F807E7E-E0C1-419D-B0D4-5A69D58587FC}" destId="{6789C246-2410-4E81-909A-6D9530F478E0}" srcOrd="1" destOrd="0" parTransId="{4988C7EA-42AB-41AE-A8A1-11DC189EE038}" sibTransId="{C9A13A2B-767B-40D7-A769-B0BEE62EFAB3}"/>
    <dgm:cxn modelId="{E7B9107A-0CDB-4D36-ACBD-6C5EF148185E}" srcId="{4670C8FC-8A81-46DF-AAC1-C346DF26E10D}" destId="{2F807E7E-E0C1-419D-B0D4-5A69D58587FC}" srcOrd="1" destOrd="0" parTransId="{C31302A3-C638-4A64-8D39-41A829414E7F}" sibTransId="{3B0DCFA8-9D2A-4B1D-942C-CE66BA54B714}"/>
    <dgm:cxn modelId="{5D88775A-7B26-475A-BD67-26CBC9DF4394}" type="presOf" srcId="{5F65C402-4D19-4E74-9FCA-4FD6E616D312}" destId="{B84FCF44-7F43-4A1B-804C-A95009A3B61C}" srcOrd="0" destOrd="0" presId="urn:microsoft.com/office/officeart/2009/3/layout/HorizontalOrganizationChart"/>
    <dgm:cxn modelId="{D9E5777C-07DA-48FB-8F55-AECC8DBB4AF7}" type="presOf" srcId="{390E9E8A-1AB7-4113-8286-FB3B924246DB}" destId="{49C16C16-E2C2-4DF6-B4C7-3702FD40001A}" srcOrd="0" destOrd="0" presId="urn:microsoft.com/office/officeart/2009/3/layout/HorizontalOrganizationChart"/>
    <dgm:cxn modelId="{BDF18494-CAAD-4DC3-88B5-0EB9112DCADF}" type="presOf" srcId="{9A953936-99A8-4314-A0B8-665565E5F0B4}" destId="{F670C85C-C553-4D5D-912E-54F29EF80344}" srcOrd="0" destOrd="0" presId="urn:microsoft.com/office/officeart/2009/3/layout/HorizontalOrganizationChart"/>
    <dgm:cxn modelId="{D3388C95-1B54-437A-9FF2-1CFCE07729A7}" srcId="{4670C8FC-8A81-46DF-AAC1-C346DF26E10D}" destId="{4645A363-16AE-4C65-B815-2B2D1C2831EF}" srcOrd="3" destOrd="0" parTransId="{2FB341D3-7F64-4AEA-A6E7-4EA26F56536B}" sibTransId="{186A46B7-156E-4A10-9CFA-83ED2702E704}"/>
    <dgm:cxn modelId="{0DD59C9B-F6D2-49C4-9A10-6402F4E68139}" srcId="{2F807E7E-E0C1-419D-B0D4-5A69D58587FC}" destId="{8A63453C-DCB8-4359-992E-6C0BDD631E51}" srcOrd="3" destOrd="0" parTransId="{FD0F9268-2461-4BF3-8D1C-04871B0F5719}" sibTransId="{8824475E-C585-4981-ABCB-69858537057F}"/>
    <dgm:cxn modelId="{F9F0539C-8BBD-498E-84A0-F76045A5F41E}" type="presOf" srcId="{82A9A070-A090-430F-90EB-3DCB1CB1033A}" destId="{4DCA3FA4-CB54-4357-8A06-395FAE589D17}" srcOrd="0" destOrd="0" presId="urn:microsoft.com/office/officeart/2009/3/layout/HorizontalOrganizationChart"/>
    <dgm:cxn modelId="{5EE3D3A2-D503-400B-B78C-D611D005F376}" type="presOf" srcId="{C31302A3-C638-4A64-8D39-41A829414E7F}" destId="{765EF562-4445-4BBF-8032-7B1D2E5023E6}" srcOrd="0" destOrd="0" presId="urn:microsoft.com/office/officeart/2009/3/layout/HorizontalOrganizationChart"/>
    <dgm:cxn modelId="{583B92A3-D8E4-48BB-9978-0B945610F299}" type="presOf" srcId="{7223CC95-0AC2-4394-BB2D-0B867FAC043A}" destId="{7997FBEF-A3DB-4C5B-9336-8053D534A5F7}" srcOrd="1" destOrd="0" presId="urn:microsoft.com/office/officeart/2009/3/layout/HorizontalOrganizationChart"/>
    <dgm:cxn modelId="{6BE219A6-AEA8-46BC-ACA9-56A55544A94E}" type="presOf" srcId="{5F65C402-4D19-4E74-9FCA-4FD6E616D312}" destId="{994AFB03-EBC6-4AE2-8F8B-E4A6AFC7BC07}" srcOrd="1" destOrd="0" presId="urn:microsoft.com/office/officeart/2009/3/layout/HorizontalOrganizationChart"/>
    <dgm:cxn modelId="{615EFCAC-A4F1-4E43-8D82-982F23AD2414}" type="presOf" srcId="{FD0F9268-2461-4BF3-8D1C-04871B0F5719}" destId="{1F03B5E9-C9AE-442D-893B-E2054FBD7B41}" srcOrd="0" destOrd="0" presId="urn:microsoft.com/office/officeart/2009/3/layout/HorizontalOrganizationChart"/>
    <dgm:cxn modelId="{A534B5AF-26C7-485C-BAD8-A6957D1411E7}" type="presOf" srcId="{8A63453C-DCB8-4359-992E-6C0BDD631E51}" destId="{94F13BEB-90DD-47A9-B269-C507845A35EF}" srcOrd="1" destOrd="0" presId="urn:microsoft.com/office/officeart/2009/3/layout/HorizontalOrganizationChart"/>
    <dgm:cxn modelId="{641CFFBC-5F9A-496F-B378-355F218FD0C4}" type="presOf" srcId="{92B31808-86B6-44A5-98D0-0BE65D5BA0B7}" destId="{870F2880-C083-4C99-91CE-8D5AA34A042A}" srcOrd="1" destOrd="0" presId="urn:microsoft.com/office/officeart/2009/3/layout/HorizontalOrganizationChart"/>
    <dgm:cxn modelId="{E19C0BBE-226A-4DE8-ADE7-710445D6B519}" type="presOf" srcId="{4670C8FC-8A81-46DF-AAC1-C346DF26E10D}" destId="{BF94EEA1-3090-452C-A352-26C5B92CB003}" srcOrd="0" destOrd="0" presId="urn:microsoft.com/office/officeart/2009/3/layout/HorizontalOrganizationChart"/>
    <dgm:cxn modelId="{6C23C2CE-C031-4B72-AEDC-AEFF4BB97691}" type="presOf" srcId="{7E2C014D-2898-4566-B264-1BCA2981F96A}" destId="{891A0061-BE88-46FB-9DDB-3AE3977C2462}" srcOrd="0" destOrd="0" presId="urn:microsoft.com/office/officeart/2009/3/layout/HorizontalOrganizationChart"/>
    <dgm:cxn modelId="{05CAABCF-5185-422C-8380-4FD2F1552276}" type="presOf" srcId="{4988C7EA-42AB-41AE-A8A1-11DC189EE038}" destId="{B9A22879-6D09-4FA6-9F6F-1FDD6ACDAD8E}" srcOrd="0" destOrd="0" presId="urn:microsoft.com/office/officeart/2009/3/layout/HorizontalOrganizationChart"/>
    <dgm:cxn modelId="{8A46E1D5-67DC-4AFC-8EFF-E03C5732FDD1}" type="presOf" srcId="{43F15DEF-303A-47FE-93BE-35B20E91700B}" destId="{6965A7A8-1768-4793-AD5C-F81E5D800013}" srcOrd="0" destOrd="0" presId="urn:microsoft.com/office/officeart/2009/3/layout/HorizontalOrganizationChart"/>
    <dgm:cxn modelId="{DED96DDC-19D3-46C0-9395-8C42EEEFD794}" type="presOf" srcId="{044A6251-A999-4DBE-8682-46A088FB2745}" destId="{5A4804D6-BBB0-441B-BF96-5CC128914C62}" srcOrd="0" destOrd="0" presId="urn:microsoft.com/office/officeart/2009/3/layout/HorizontalOrganizationChart"/>
    <dgm:cxn modelId="{F0F8E4EA-216A-4A86-9217-D7F30221D52A}" type="presOf" srcId="{532924A7-0F1C-43C4-9B80-0D887D95CD1E}" destId="{2B693199-A955-46BB-8617-3F515C113E9D}" srcOrd="0" destOrd="0" presId="urn:microsoft.com/office/officeart/2009/3/layout/HorizontalOrganizationChart"/>
    <dgm:cxn modelId="{471652F4-80C8-420B-8DEC-815825BA181A}" type="presOf" srcId="{C13B3549-C184-4B23-A7DD-FAEDEFC08763}" destId="{5E9D38B8-90FF-49BB-B57C-D059C4ACFADB}" srcOrd="0" destOrd="0" presId="urn:microsoft.com/office/officeart/2009/3/layout/HorizontalOrganizationChart"/>
    <dgm:cxn modelId="{BCC338F6-D5CB-4F70-B5E0-A648DA14190E}" type="presOf" srcId="{3D38E97B-4483-494C-B08F-372B080BB88A}" destId="{D638039E-19A0-43E7-AB88-B06F5146901D}" srcOrd="1" destOrd="0" presId="urn:microsoft.com/office/officeart/2009/3/layout/HorizontalOrganizationChart"/>
    <dgm:cxn modelId="{51FCFCF8-CEC3-468A-A40D-4DC13A0B6110}" type="presOf" srcId="{FC4ED4B2-38EE-4C8D-871E-2AFBE7ECF045}" destId="{2DEDAB90-05D0-48E8-A48E-F238E12D9FDD}" srcOrd="0" destOrd="0" presId="urn:microsoft.com/office/officeart/2009/3/layout/HorizontalOrganizationChart"/>
    <dgm:cxn modelId="{0180C3FA-D2D9-455C-860E-D9AEB7EC1EB0}" srcId="{2F807E7E-E0C1-419D-B0D4-5A69D58587FC}" destId="{92B31808-86B6-44A5-98D0-0BE65D5BA0B7}" srcOrd="0" destOrd="0" parTransId="{B4CBEC50-CF5D-4C3C-99B9-D8AD61985D05}" sibTransId="{CCAFF235-B6EA-48C0-B348-47F1C9DD3658}"/>
    <dgm:cxn modelId="{CF3000FC-9CEC-48CB-BCE4-5B1FE167DF0E}" type="presOf" srcId="{E07276FB-5625-432B-A13A-B44A5641827B}" destId="{11E3459B-4CC5-464D-B189-7A88E88F0F02}" srcOrd="1" destOrd="0" presId="urn:microsoft.com/office/officeart/2009/3/layout/HorizontalOrganizationChart"/>
    <dgm:cxn modelId="{9A2A2EFE-9A5D-464B-87B2-C8DFB9961676}" type="presOf" srcId="{9792F94D-7E23-406B-9297-87989C085F75}" destId="{D45BDE5A-8032-448C-A0B1-8F898C6D0CAB}" srcOrd="1" destOrd="0" presId="urn:microsoft.com/office/officeart/2009/3/layout/HorizontalOrganizationChart"/>
    <dgm:cxn modelId="{1B4B72FF-34D4-4208-8ACD-65942E9CEC04}" type="presOf" srcId="{3D38E97B-4483-494C-B08F-372B080BB88A}" destId="{42A83645-B7E8-4D4B-8CEC-582EE1D4F28C}" srcOrd="0" destOrd="0" presId="urn:microsoft.com/office/officeart/2009/3/layout/HorizontalOrganizationChart"/>
    <dgm:cxn modelId="{B952626A-0E34-484D-8FC2-A0C81F90501D}" type="presParOf" srcId="{2DEDAB90-05D0-48E8-A48E-F238E12D9FDD}" destId="{06DCF2FD-FF2D-4AD9-AE21-8746EF7C7C8B}" srcOrd="0" destOrd="0" presId="urn:microsoft.com/office/officeart/2009/3/layout/HorizontalOrganizationChart"/>
    <dgm:cxn modelId="{CC315D56-CE0A-4F13-AF20-883A1945DE63}" type="presParOf" srcId="{06DCF2FD-FF2D-4AD9-AE21-8746EF7C7C8B}" destId="{453B02AE-3222-42AC-8B01-5858A64A904E}" srcOrd="0" destOrd="0" presId="urn:microsoft.com/office/officeart/2009/3/layout/HorizontalOrganizationChart"/>
    <dgm:cxn modelId="{06FA02A7-7380-4A4C-83F4-B02092F88056}" type="presParOf" srcId="{453B02AE-3222-42AC-8B01-5858A64A904E}" destId="{BF94EEA1-3090-452C-A352-26C5B92CB003}" srcOrd="0" destOrd="0" presId="urn:microsoft.com/office/officeart/2009/3/layout/HorizontalOrganizationChart"/>
    <dgm:cxn modelId="{2ECC9883-DBAC-428E-A82B-7E889CB193BA}" type="presParOf" srcId="{453B02AE-3222-42AC-8B01-5858A64A904E}" destId="{95928E2C-9E78-4606-9A5A-94D22CE0D161}" srcOrd="1" destOrd="0" presId="urn:microsoft.com/office/officeart/2009/3/layout/HorizontalOrganizationChart"/>
    <dgm:cxn modelId="{2BC54F8F-3844-4C16-9064-768CDAE1C8FF}" type="presParOf" srcId="{06DCF2FD-FF2D-4AD9-AE21-8746EF7C7C8B}" destId="{28154258-8C7E-41B5-895A-886807E7D51C}" srcOrd="1" destOrd="0" presId="urn:microsoft.com/office/officeart/2009/3/layout/HorizontalOrganizationChart"/>
    <dgm:cxn modelId="{569CA397-0886-4CC2-A7AF-F35BB4B1F158}" type="presParOf" srcId="{28154258-8C7E-41B5-895A-886807E7D51C}" destId="{765EF562-4445-4BBF-8032-7B1D2E5023E6}" srcOrd="0" destOrd="0" presId="urn:microsoft.com/office/officeart/2009/3/layout/HorizontalOrganizationChart"/>
    <dgm:cxn modelId="{8A62F60B-7CA5-483F-B04F-1FF147D57980}" type="presParOf" srcId="{28154258-8C7E-41B5-895A-886807E7D51C}" destId="{954FF007-2A01-4966-A200-40528A770B27}" srcOrd="1" destOrd="0" presId="urn:microsoft.com/office/officeart/2009/3/layout/HorizontalOrganizationChart"/>
    <dgm:cxn modelId="{63B9ECF0-7B71-41DD-9367-5A0B52754AE5}" type="presParOf" srcId="{954FF007-2A01-4966-A200-40528A770B27}" destId="{DD21C378-DF18-42B0-9254-CC02D55A14ED}" srcOrd="0" destOrd="0" presId="urn:microsoft.com/office/officeart/2009/3/layout/HorizontalOrganizationChart"/>
    <dgm:cxn modelId="{CA581E75-2D9B-44A2-9EF7-2A3A12340924}" type="presParOf" srcId="{DD21C378-DF18-42B0-9254-CC02D55A14ED}" destId="{F3729405-65BD-4100-8331-89656268DC31}" srcOrd="0" destOrd="0" presId="urn:microsoft.com/office/officeart/2009/3/layout/HorizontalOrganizationChart"/>
    <dgm:cxn modelId="{EA817433-06EB-46B4-B044-4EB1BEAE02DE}" type="presParOf" srcId="{DD21C378-DF18-42B0-9254-CC02D55A14ED}" destId="{5B891997-5DFD-4D99-9E20-C01F11AF7E56}" srcOrd="1" destOrd="0" presId="urn:microsoft.com/office/officeart/2009/3/layout/HorizontalOrganizationChart"/>
    <dgm:cxn modelId="{14B47247-A425-46D3-8691-10EB16F493C7}" type="presParOf" srcId="{954FF007-2A01-4966-A200-40528A770B27}" destId="{4E775672-D2A7-4635-8C77-0F85C9C4EA7D}" srcOrd="1" destOrd="0" presId="urn:microsoft.com/office/officeart/2009/3/layout/HorizontalOrganizationChart"/>
    <dgm:cxn modelId="{DEBC496E-A360-430E-BDE9-9EFD145E4E81}" type="presParOf" srcId="{4E775672-D2A7-4635-8C77-0F85C9C4EA7D}" destId="{83CD62BF-4413-4366-9DFD-CB3B61FC4C39}" srcOrd="0" destOrd="0" presId="urn:microsoft.com/office/officeart/2009/3/layout/HorizontalOrganizationChart"/>
    <dgm:cxn modelId="{105AC2F6-1500-4696-8C95-1646FF67131F}" type="presParOf" srcId="{4E775672-D2A7-4635-8C77-0F85C9C4EA7D}" destId="{30D89DD8-18C0-4B7B-8937-D304A527EBE4}" srcOrd="1" destOrd="0" presId="urn:microsoft.com/office/officeart/2009/3/layout/HorizontalOrganizationChart"/>
    <dgm:cxn modelId="{229157CC-E04A-4083-9C4D-CA3C390A6C9E}" type="presParOf" srcId="{30D89DD8-18C0-4B7B-8937-D304A527EBE4}" destId="{05B6C644-2A27-4428-A94F-9619F9166584}" srcOrd="0" destOrd="0" presId="urn:microsoft.com/office/officeart/2009/3/layout/HorizontalOrganizationChart"/>
    <dgm:cxn modelId="{13944900-DFED-46B4-8D09-9286F5C6C1A3}" type="presParOf" srcId="{05B6C644-2A27-4428-A94F-9619F9166584}" destId="{B41D1AEA-B63B-42D6-99B8-48BCAED1C451}" srcOrd="0" destOrd="0" presId="urn:microsoft.com/office/officeart/2009/3/layout/HorizontalOrganizationChart"/>
    <dgm:cxn modelId="{F7CFEBE1-842B-464D-AC90-6DC406C39E67}" type="presParOf" srcId="{05B6C644-2A27-4428-A94F-9619F9166584}" destId="{870F2880-C083-4C99-91CE-8D5AA34A042A}" srcOrd="1" destOrd="0" presId="urn:microsoft.com/office/officeart/2009/3/layout/HorizontalOrganizationChart"/>
    <dgm:cxn modelId="{DAB5843D-B7BF-49AE-9E83-E6C9C6B5847F}" type="presParOf" srcId="{30D89DD8-18C0-4B7B-8937-D304A527EBE4}" destId="{E90E7F73-509E-4A4D-B466-9DA2B79FC504}" srcOrd="1" destOrd="0" presId="urn:microsoft.com/office/officeart/2009/3/layout/HorizontalOrganizationChart"/>
    <dgm:cxn modelId="{1DF255A9-C8B7-4D20-BF53-1F33783EBE8C}" type="presParOf" srcId="{E90E7F73-509E-4A4D-B466-9DA2B79FC504}" destId="{4DF4408E-947E-406F-9ABE-C5115E765236}" srcOrd="0" destOrd="0" presId="urn:microsoft.com/office/officeart/2009/3/layout/HorizontalOrganizationChart"/>
    <dgm:cxn modelId="{CE5CA951-C7B9-4FE2-AB3F-C5C0D33A4606}" type="presParOf" srcId="{E90E7F73-509E-4A4D-B466-9DA2B79FC504}" destId="{B1C56757-1C23-4736-A875-E28F67D8EDDE}" srcOrd="1" destOrd="0" presId="urn:microsoft.com/office/officeart/2009/3/layout/HorizontalOrganizationChart"/>
    <dgm:cxn modelId="{C6003818-BE25-40CD-B411-91B619B13F2B}" type="presParOf" srcId="{B1C56757-1C23-4736-A875-E28F67D8EDDE}" destId="{0C5CB075-8126-4914-AADB-1FDEF4BEF6E9}" srcOrd="0" destOrd="0" presId="urn:microsoft.com/office/officeart/2009/3/layout/HorizontalOrganizationChart"/>
    <dgm:cxn modelId="{98E94960-B026-4001-BD4A-A8477441F4EC}" type="presParOf" srcId="{0C5CB075-8126-4914-AADB-1FDEF4BEF6E9}" destId="{69C4AC8B-4446-4925-911C-CDF865981BDA}" srcOrd="0" destOrd="0" presId="urn:microsoft.com/office/officeart/2009/3/layout/HorizontalOrganizationChart"/>
    <dgm:cxn modelId="{4C211C44-673B-4ADE-91D3-A420947AC02B}" type="presParOf" srcId="{0C5CB075-8126-4914-AADB-1FDEF4BEF6E9}" destId="{11E3459B-4CC5-464D-B189-7A88E88F0F02}" srcOrd="1" destOrd="0" presId="urn:microsoft.com/office/officeart/2009/3/layout/HorizontalOrganizationChart"/>
    <dgm:cxn modelId="{2A06C876-FFEC-47F2-8074-5ABC497102C6}" type="presParOf" srcId="{B1C56757-1C23-4736-A875-E28F67D8EDDE}" destId="{55F240B3-F55B-4647-8F3F-6BDAA5983943}" srcOrd="1" destOrd="0" presId="urn:microsoft.com/office/officeart/2009/3/layout/HorizontalOrganizationChart"/>
    <dgm:cxn modelId="{2CFB5BBD-2267-486A-AFA5-A78AA265CE17}" type="presParOf" srcId="{B1C56757-1C23-4736-A875-E28F67D8EDDE}" destId="{AA055F29-902C-41A3-8852-569FBE7402DE}" srcOrd="2" destOrd="0" presId="urn:microsoft.com/office/officeart/2009/3/layout/HorizontalOrganizationChart"/>
    <dgm:cxn modelId="{3B3353AC-C154-416B-BC72-00FF9EC70311}" type="presParOf" srcId="{E90E7F73-509E-4A4D-B466-9DA2B79FC504}" destId="{2B693199-A955-46BB-8617-3F515C113E9D}" srcOrd="2" destOrd="0" presId="urn:microsoft.com/office/officeart/2009/3/layout/HorizontalOrganizationChart"/>
    <dgm:cxn modelId="{F630579B-4E64-485D-BA42-CDEF21A88251}" type="presParOf" srcId="{E90E7F73-509E-4A4D-B466-9DA2B79FC504}" destId="{EF535FA2-E086-4A23-B864-8601F9B45DDA}" srcOrd="3" destOrd="0" presId="urn:microsoft.com/office/officeart/2009/3/layout/HorizontalOrganizationChart"/>
    <dgm:cxn modelId="{3C3E06AD-9568-4983-A6A1-E4296C4D3E7B}" type="presParOf" srcId="{EF535FA2-E086-4A23-B864-8601F9B45DDA}" destId="{EFC91009-B6D3-431C-AC2A-455EE40B707E}" srcOrd="0" destOrd="0" presId="urn:microsoft.com/office/officeart/2009/3/layout/HorizontalOrganizationChart"/>
    <dgm:cxn modelId="{250CE84A-0A4F-4449-91DE-725F57E4D57E}" type="presParOf" srcId="{EFC91009-B6D3-431C-AC2A-455EE40B707E}" destId="{F49468F6-3A15-4C83-98E0-8162C71ACF9A}" srcOrd="0" destOrd="0" presId="urn:microsoft.com/office/officeart/2009/3/layout/HorizontalOrganizationChart"/>
    <dgm:cxn modelId="{5482D4A5-25F1-4EFA-88F0-E5805085DD66}" type="presParOf" srcId="{EFC91009-B6D3-431C-AC2A-455EE40B707E}" destId="{7997FBEF-A3DB-4C5B-9336-8053D534A5F7}" srcOrd="1" destOrd="0" presId="urn:microsoft.com/office/officeart/2009/3/layout/HorizontalOrganizationChart"/>
    <dgm:cxn modelId="{607C2C23-349E-4F74-B06A-9BA20B73BCEE}" type="presParOf" srcId="{EF535FA2-E086-4A23-B864-8601F9B45DDA}" destId="{F648C3E1-1EA5-4604-A52F-8FA4DBBEE3A5}" srcOrd="1" destOrd="0" presId="urn:microsoft.com/office/officeart/2009/3/layout/HorizontalOrganizationChart"/>
    <dgm:cxn modelId="{CBD99C4D-D341-4565-811B-DA4AFBB160F9}" type="presParOf" srcId="{EF535FA2-E086-4A23-B864-8601F9B45DDA}" destId="{94FA036D-F28B-471E-9796-6AC0B82EDEC9}" srcOrd="2" destOrd="0" presId="urn:microsoft.com/office/officeart/2009/3/layout/HorizontalOrganizationChart"/>
    <dgm:cxn modelId="{01BD6A4E-B714-4A3A-9A75-94FC508C4D29}" type="presParOf" srcId="{30D89DD8-18C0-4B7B-8937-D304A527EBE4}" destId="{55BCE9F7-B1E9-414F-B116-33E972BEF020}" srcOrd="2" destOrd="0" presId="urn:microsoft.com/office/officeart/2009/3/layout/HorizontalOrganizationChart"/>
    <dgm:cxn modelId="{B091802E-CE7C-4B3B-9B9C-8EACE34504C1}" type="presParOf" srcId="{4E775672-D2A7-4635-8C77-0F85C9C4EA7D}" destId="{B9A22879-6D09-4FA6-9F6F-1FDD6ACDAD8E}" srcOrd="2" destOrd="0" presId="urn:microsoft.com/office/officeart/2009/3/layout/HorizontalOrganizationChart"/>
    <dgm:cxn modelId="{030FC9E8-8D60-43E6-A33C-9A822785CE0F}" type="presParOf" srcId="{4E775672-D2A7-4635-8C77-0F85C9C4EA7D}" destId="{F4997C79-9073-491D-887C-7B70F7921F8C}" srcOrd="3" destOrd="0" presId="urn:microsoft.com/office/officeart/2009/3/layout/HorizontalOrganizationChart"/>
    <dgm:cxn modelId="{69B66302-D86D-4E96-9CCC-87C758BFF5BE}" type="presParOf" srcId="{F4997C79-9073-491D-887C-7B70F7921F8C}" destId="{23207BCB-2993-4E4A-BBF2-CAC8877A0B04}" srcOrd="0" destOrd="0" presId="urn:microsoft.com/office/officeart/2009/3/layout/HorizontalOrganizationChart"/>
    <dgm:cxn modelId="{EFCB90C5-20D6-4C9C-AFF8-F2DBA5C7EB73}" type="presParOf" srcId="{23207BCB-2993-4E4A-BBF2-CAC8877A0B04}" destId="{9FEA1382-00B7-46A0-B7CC-4288B3D9005E}" srcOrd="0" destOrd="0" presId="urn:microsoft.com/office/officeart/2009/3/layout/HorizontalOrganizationChart"/>
    <dgm:cxn modelId="{BFDF5237-8D18-4A6F-A9AE-80331F9EAD1C}" type="presParOf" srcId="{23207BCB-2993-4E4A-BBF2-CAC8877A0B04}" destId="{63231B7C-D76C-4F52-9BA2-500F3149C0AB}" srcOrd="1" destOrd="0" presId="urn:microsoft.com/office/officeart/2009/3/layout/HorizontalOrganizationChart"/>
    <dgm:cxn modelId="{FA8D1D31-4FC0-4BBE-AEE6-600F2E4477D2}" type="presParOf" srcId="{F4997C79-9073-491D-887C-7B70F7921F8C}" destId="{01F023A3-A9B9-44E9-8EE5-21447CB0AACB}" srcOrd="1" destOrd="0" presId="urn:microsoft.com/office/officeart/2009/3/layout/HorizontalOrganizationChart"/>
    <dgm:cxn modelId="{98B0CC79-DE24-4002-A2E6-64F98B9F50E2}" type="presParOf" srcId="{01F023A3-A9B9-44E9-8EE5-21447CB0AACB}" destId="{564260B9-BBEC-4F57-9DCB-FE5D03531F98}" srcOrd="0" destOrd="0" presId="urn:microsoft.com/office/officeart/2009/3/layout/HorizontalOrganizationChart"/>
    <dgm:cxn modelId="{1371BA78-9CC0-4DBE-A243-8D450BA3AA8A}" type="presParOf" srcId="{01F023A3-A9B9-44E9-8EE5-21447CB0AACB}" destId="{221AB756-4F58-4885-B0BB-4954AD07653F}" srcOrd="1" destOrd="0" presId="urn:microsoft.com/office/officeart/2009/3/layout/HorizontalOrganizationChart"/>
    <dgm:cxn modelId="{157C84DA-23C2-4EE9-9208-469703FDBABA}" type="presParOf" srcId="{221AB756-4F58-4885-B0BB-4954AD07653F}" destId="{225EC1DB-CB66-49AC-AE3B-77802FFA9C1E}" srcOrd="0" destOrd="0" presId="urn:microsoft.com/office/officeart/2009/3/layout/HorizontalOrganizationChart"/>
    <dgm:cxn modelId="{19F0860E-08EF-4242-A703-4EE010F0FBE8}" type="presParOf" srcId="{225EC1DB-CB66-49AC-AE3B-77802FFA9C1E}" destId="{1AFE3EB1-C13B-4A89-9863-8646E8417FF0}" srcOrd="0" destOrd="0" presId="urn:microsoft.com/office/officeart/2009/3/layout/HorizontalOrganizationChart"/>
    <dgm:cxn modelId="{559605BF-EB26-4B94-AA0B-A98E2D1A8F95}" type="presParOf" srcId="{225EC1DB-CB66-49AC-AE3B-77802FFA9C1E}" destId="{67B98EEB-B60E-490E-9598-9AD2D28680A2}" srcOrd="1" destOrd="0" presId="urn:microsoft.com/office/officeart/2009/3/layout/HorizontalOrganizationChart"/>
    <dgm:cxn modelId="{17ED34AB-2C06-4DB1-8593-EB78F7F8F02F}" type="presParOf" srcId="{221AB756-4F58-4885-B0BB-4954AD07653F}" destId="{6396EB34-5310-490D-8C60-77B4E93B9DE7}" srcOrd="1" destOrd="0" presId="urn:microsoft.com/office/officeart/2009/3/layout/HorizontalOrganizationChart"/>
    <dgm:cxn modelId="{42C97ABB-B5AC-461E-81D6-80F0EEDF174D}" type="presParOf" srcId="{221AB756-4F58-4885-B0BB-4954AD07653F}" destId="{4B47C8E9-1073-42E6-AF4C-49054A802F1B}" srcOrd="2" destOrd="0" presId="urn:microsoft.com/office/officeart/2009/3/layout/HorizontalOrganizationChart"/>
    <dgm:cxn modelId="{142B069A-3823-49DB-A34B-B90484DD9054}" type="presParOf" srcId="{01F023A3-A9B9-44E9-8EE5-21447CB0AACB}" destId="{5A4804D6-BBB0-441B-BF96-5CC128914C62}" srcOrd="2" destOrd="0" presId="urn:microsoft.com/office/officeart/2009/3/layout/HorizontalOrganizationChart"/>
    <dgm:cxn modelId="{904A5E2F-ED67-44B5-8A2B-8A5D66D795BF}" type="presParOf" srcId="{01F023A3-A9B9-44E9-8EE5-21447CB0AACB}" destId="{61D25985-562A-4991-84C7-E483080CB177}" srcOrd="3" destOrd="0" presId="urn:microsoft.com/office/officeart/2009/3/layout/HorizontalOrganizationChart"/>
    <dgm:cxn modelId="{68FB38F7-3C63-4964-9B61-076495BAB777}" type="presParOf" srcId="{61D25985-562A-4991-84C7-E483080CB177}" destId="{A9590BD4-A197-40C2-8E41-D26809732B19}" srcOrd="0" destOrd="0" presId="urn:microsoft.com/office/officeart/2009/3/layout/HorizontalOrganizationChart"/>
    <dgm:cxn modelId="{37CAA983-DC66-44D1-8A30-F1E63C8B7622}" type="presParOf" srcId="{A9590BD4-A197-40C2-8E41-D26809732B19}" destId="{798D3B6E-1672-4927-9C72-49D5A4AE4279}" srcOrd="0" destOrd="0" presId="urn:microsoft.com/office/officeart/2009/3/layout/HorizontalOrganizationChart"/>
    <dgm:cxn modelId="{D2525DA3-71BE-43AF-A0EE-08E8024C081E}" type="presParOf" srcId="{A9590BD4-A197-40C2-8E41-D26809732B19}" destId="{D45BDE5A-8032-448C-A0B1-8F898C6D0CAB}" srcOrd="1" destOrd="0" presId="urn:microsoft.com/office/officeart/2009/3/layout/HorizontalOrganizationChart"/>
    <dgm:cxn modelId="{DC62C9A2-AD2B-40AE-9347-85D72691E881}" type="presParOf" srcId="{61D25985-562A-4991-84C7-E483080CB177}" destId="{A279441C-D682-4429-B01A-26FC261EB20A}" srcOrd="1" destOrd="0" presId="urn:microsoft.com/office/officeart/2009/3/layout/HorizontalOrganizationChart"/>
    <dgm:cxn modelId="{C858B74B-0C05-4CB7-885B-6E58048FECFF}" type="presParOf" srcId="{61D25985-562A-4991-84C7-E483080CB177}" destId="{87073677-64F7-43A3-BB90-95960B304ADE}" srcOrd="2" destOrd="0" presId="urn:microsoft.com/office/officeart/2009/3/layout/HorizontalOrganizationChart"/>
    <dgm:cxn modelId="{121223BC-F8FC-4DC4-B611-2F9A16C0EE52}" type="presParOf" srcId="{F4997C79-9073-491D-887C-7B70F7921F8C}" destId="{B07D66B4-E494-4984-855C-5BEE00C535DD}" srcOrd="2" destOrd="0" presId="urn:microsoft.com/office/officeart/2009/3/layout/HorizontalOrganizationChart"/>
    <dgm:cxn modelId="{5F1898C1-D2AC-4D36-A12C-3295B8F4ED73}" type="presParOf" srcId="{4E775672-D2A7-4635-8C77-0F85C9C4EA7D}" destId="{4DCA3FA4-CB54-4357-8A06-395FAE589D17}" srcOrd="4" destOrd="0" presId="urn:microsoft.com/office/officeart/2009/3/layout/HorizontalOrganizationChart"/>
    <dgm:cxn modelId="{879313A2-AA3A-44E4-A524-4F5525EED661}" type="presParOf" srcId="{4E775672-D2A7-4635-8C77-0F85C9C4EA7D}" destId="{A84553A5-49C7-42FE-A8F1-9F11E2D7DCA4}" srcOrd="5" destOrd="0" presId="urn:microsoft.com/office/officeart/2009/3/layout/HorizontalOrganizationChart"/>
    <dgm:cxn modelId="{66B69DC4-F790-4BFD-AA04-EC283297B685}" type="presParOf" srcId="{A84553A5-49C7-42FE-A8F1-9F11E2D7DCA4}" destId="{60A622A1-986D-472B-B290-7F1991350DCF}" srcOrd="0" destOrd="0" presId="urn:microsoft.com/office/officeart/2009/3/layout/HorizontalOrganizationChart"/>
    <dgm:cxn modelId="{DE43395B-ADAE-4D66-9A6F-C6E60F525990}" type="presParOf" srcId="{60A622A1-986D-472B-B290-7F1991350DCF}" destId="{6965A7A8-1768-4793-AD5C-F81E5D800013}" srcOrd="0" destOrd="0" presId="urn:microsoft.com/office/officeart/2009/3/layout/HorizontalOrganizationChart"/>
    <dgm:cxn modelId="{78099897-527F-48A2-942B-25321282D318}" type="presParOf" srcId="{60A622A1-986D-472B-B290-7F1991350DCF}" destId="{67EDDFDF-94CE-4FD6-B688-1A4F184144E3}" srcOrd="1" destOrd="0" presId="urn:microsoft.com/office/officeart/2009/3/layout/HorizontalOrganizationChart"/>
    <dgm:cxn modelId="{EEC08EDD-4230-42E0-9708-8AFBB3C51763}" type="presParOf" srcId="{A84553A5-49C7-42FE-A8F1-9F11E2D7DCA4}" destId="{BB62CA5B-E6C2-4AB5-A59C-162DED6690B2}" srcOrd="1" destOrd="0" presId="urn:microsoft.com/office/officeart/2009/3/layout/HorizontalOrganizationChart"/>
    <dgm:cxn modelId="{9F4C1D79-6716-4065-BC80-221665F28D82}" type="presParOf" srcId="{A84553A5-49C7-42FE-A8F1-9F11E2D7DCA4}" destId="{981536D6-A2FE-4977-A189-0561FFB90D23}" srcOrd="2" destOrd="0" presId="urn:microsoft.com/office/officeart/2009/3/layout/HorizontalOrganizationChart"/>
    <dgm:cxn modelId="{E7D3BF32-DE77-4961-8CF5-0B7263ED3A95}" type="presParOf" srcId="{4E775672-D2A7-4635-8C77-0F85C9C4EA7D}" destId="{1F03B5E9-C9AE-442D-893B-E2054FBD7B41}" srcOrd="6" destOrd="0" presId="urn:microsoft.com/office/officeart/2009/3/layout/HorizontalOrganizationChart"/>
    <dgm:cxn modelId="{6A682C49-067F-4736-A503-1360C92C89FD}" type="presParOf" srcId="{4E775672-D2A7-4635-8C77-0F85C9C4EA7D}" destId="{D0E620D4-BC9B-4A9B-9046-FD72EB5B428C}" srcOrd="7" destOrd="0" presId="urn:microsoft.com/office/officeart/2009/3/layout/HorizontalOrganizationChart"/>
    <dgm:cxn modelId="{4171333E-0FD5-47DC-BCC0-370ABDAD270F}" type="presParOf" srcId="{D0E620D4-BC9B-4A9B-9046-FD72EB5B428C}" destId="{5D3C5C49-9551-49C3-A996-7A7A1CD0B2DA}" srcOrd="0" destOrd="0" presId="urn:microsoft.com/office/officeart/2009/3/layout/HorizontalOrganizationChart"/>
    <dgm:cxn modelId="{5DFCE9F3-780D-4677-AAB3-90C6C4A80C27}" type="presParOf" srcId="{5D3C5C49-9551-49C3-A996-7A7A1CD0B2DA}" destId="{CAE9F95D-6EA7-427E-BD1E-562C3C295BEE}" srcOrd="0" destOrd="0" presId="urn:microsoft.com/office/officeart/2009/3/layout/HorizontalOrganizationChart"/>
    <dgm:cxn modelId="{D2E56402-F48D-44EE-9A56-F5306113C369}" type="presParOf" srcId="{5D3C5C49-9551-49C3-A996-7A7A1CD0B2DA}" destId="{94F13BEB-90DD-47A9-B269-C507845A35EF}" srcOrd="1" destOrd="0" presId="urn:microsoft.com/office/officeart/2009/3/layout/HorizontalOrganizationChart"/>
    <dgm:cxn modelId="{C3A2F2AC-FA86-4B96-A639-D44636D1426B}" type="presParOf" srcId="{D0E620D4-BC9B-4A9B-9046-FD72EB5B428C}" destId="{A18358F7-9D7C-4C4F-A0D8-94F026CB7617}" srcOrd="1" destOrd="0" presId="urn:microsoft.com/office/officeart/2009/3/layout/HorizontalOrganizationChart"/>
    <dgm:cxn modelId="{DF3B48EB-2FA0-4BAC-A0C9-DD01270B40CE}" type="presParOf" srcId="{D0E620D4-BC9B-4A9B-9046-FD72EB5B428C}" destId="{3CE65721-8A0F-4D87-94A7-4D414119D962}" srcOrd="2" destOrd="0" presId="urn:microsoft.com/office/officeart/2009/3/layout/HorizontalOrganizationChart"/>
    <dgm:cxn modelId="{6B52754D-D698-471F-BD3B-BB5E7D9836C9}" type="presParOf" srcId="{954FF007-2A01-4966-A200-40528A770B27}" destId="{DD1D9DE3-7E19-4206-B8A3-6D7A147364EE}" srcOrd="2" destOrd="0" presId="urn:microsoft.com/office/officeart/2009/3/layout/HorizontalOrganizationChart"/>
    <dgm:cxn modelId="{B05138C2-1D02-4BF1-B6F1-37E384723F9D}" type="presParOf" srcId="{28154258-8C7E-41B5-895A-886807E7D51C}" destId="{49C16C16-E2C2-4DF6-B4C7-3702FD40001A}" srcOrd="2" destOrd="0" presId="urn:microsoft.com/office/officeart/2009/3/layout/HorizontalOrganizationChart"/>
    <dgm:cxn modelId="{4035D19E-AB61-4848-A8BC-1CB688142991}" type="presParOf" srcId="{28154258-8C7E-41B5-895A-886807E7D51C}" destId="{82EF7BD9-BDE5-4361-8DE9-15EEB0AEC9C3}" srcOrd="3" destOrd="0" presId="urn:microsoft.com/office/officeart/2009/3/layout/HorizontalOrganizationChart"/>
    <dgm:cxn modelId="{D7488829-CE0E-40C5-B4EC-59A3AEFE02EE}" type="presParOf" srcId="{82EF7BD9-BDE5-4361-8DE9-15EEB0AEC9C3}" destId="{C94ED455-3E8F-42CD-894B-089BDD53F111}" srcOrd="0" destOrd="0" presId="urn:microsoft.com/office/officeart/2009/3/layout/HorizontalOrganizationChart"/>
    <dgm:cxn modelId="{AB748C07-0D26-4FF1-91BA-CA2B4736ABE8}" type="presParOf" srcId="{C94ED455-3E8F-42CD-894B-089BDD53F111}" destId="{42A83645-B7E8-4D4B-8CEC-582EE1D4F28C}" srcOrd="0" destOrd="0" presId="urn:microsoft.com/office/officeart/2009/3/layout/HorizontalOrganizationChart"/>
    <dgm:cxn modelId="{03213F00-B032-4976-AAF2-C5188D4B2AF9}" type="presParOf" srcId="{C94ED455-3E8F-42CD-894B-089BDD53F111}" destId="{D638039E-19A0-43E7-AB88-B06F5146901D}" srcOrd="1" destOrd="0" presId="urn:microsoft.com/office/officeart/2009/3/layout/HorizontalOrganizationChart"/>
    <dgm:cxn modelId="{5DBE7301-15A3-4CC6-9B80-7E4E66D0B529}" type="presParOf" srcId="{82EF7BD9-BDE5-4361-8DE9-15EEB0AEC9C3}" destId="{4F0C9592-F7C5-4165-8E17-CA15D5C02133}" srcOrd="1" destOrd="0" presId="urn:microsoft.com/office/officeart/2009/3/layout/HorizontalOrganizationChart"/>
    <dgm:cxn modelId="{3A48F6F7-94ED-49BA-9FAF-7E14FA52E8BB}" type="presParOf" srcId="{82EF7BD9-BDE5-4361-8DE9-15EEB0AEC9C3}" destId="{3F285D56-6959-4BC9-A48E-F483D4818656}" srcOrd="2" destOrd="0" presId="urn:microsoft.com/office/officeart/2009/3/layout/HorizontalOrganizationChart"/>
    <dgm:cxn modelId="{2FB5EE7B-55D6-4DC1-9F95-08628ED17AF4}" type="presParOf" srcId="{28154258-8C7E-41B5-895A-886807E7D51C}" destId="{92564A24-18E7-4A02-ABAB-E50AF0319567}" srcOrd="4" destOrd="0" presId="urn:microsoft.com/office/officeart/2009/3/layout/HorizontalOrganizationChart"/>
    <dgm:cxn modelId="{17595B12-80C2-49D9-9325-E563E7D5B06E}" type="presParOf" srcId="{28154258-8C7E-41B5-895A-886807E7D51C}" destId="{5EE50593-6854-4CA2-A753-706DC9C819C3}" srcOrd="5" destOrd="0" presId="urn:microsoft.com/office/officeart/2009/3/layout/HorizontalOrganizationChart"/>
    <dgm:cxn modelId="{4CE13F01-6153-4E5B-A7C6-521CC1DDDA6C}" type="presParOf" srcId="{5EE50593-6854-4CA2-A753-706DC9C819C3}" destId="{03D07E29-CB75-4703-978C-F257EFAF3810}" srcOrd="0" destOrd="0" presId="urn:microsoft.com/office/officeart/2009/3/layout/HorizontalOrganizationChart"/>
    <dgm:cxn modelId="{D4C71EEA-F505-4BB4-8CC7-A082A0C06D75}" type="presParOf" srcId="{03D07E29-CB75-4703-978C-F257EFAF3810}" destId="{C2DA3746-3619-4EED-A6F1-A4E5FC6A7543}" srcOrd="0" destOrd="0" presId="urn:microsoft.com/office/officeart/2009/3/layout/HorizontalOrganizationChart"/>
    <dgm:cxn modelId="{4C2B89FA-A504-45B2-99C8-77976435D37C}" type="presParOf" srcId="{03D07E29-CB75-4703-978C-F257EFAF3810}" destId="{CC8A50F4-D757-4047-BFCF-5E061CC5E739}" srcOrd="1" destOrd="0" presId="urn:microsoft.com/office/officeart/2009/3/layout/HorizontalOrganizationChart"/>
    <dgm:cxn modelId="{9B21DFB9-26BA-461E-BAD2-06A2E04DEB4B}" type="presParOf" srcId="{5EE50593-6854-4CA2-A753-706DC9C819C3}" destId="{99FC354C-4484-4009-B800-27C961B90CA3}" srcOrd="1" destOrd="0" presId="urn:microsoft.com/office/officeart/2009/3/layout/HorizontalOrganizationChart"/>
    <dgm:cxn modelId="{FF77A9F2-101C-4143-A8FC-AEAC755BA059}" type="presParOf" srcId="{5EE50593-6854-4CA2-A753-706DC9C819C3}" destId="{26DCD646-2E3E-428E-BA8A-7C8ECFA8FD56}" srcOrd="2" destOrd="0" presId="urn:microsoft.com/office/officeart/2009/3/layout/HorizontalOrganizationChart"/>
    <dgm:cxn modelId="{407F4DA9-716A-4DC5-8F4E-61387FCB67E7}" type="presParOf" srcId="{28154258-8C7E-41B5-895A-886807E7D51C}" destId="{7877C79F-F464-4580-B80A-1E20910FDCA8}" srcOrd="6" destOrd="0" presId="urn:microsoft.com/office/officeart/2009/3/layout/HorizontalOrganizationChart"/>
    <dgm:cxn modelId="{62FB02FC-277F-496F-995C-68C3A8E958C8}" type="presParOf" srcId="{28154258-8C7E-41B5-895A-886807E7D51C}" destId="{A03566E7-5509-4964-B141-22736958E1DD}" srcOrd="7" destOrd="0" presId="urn:microsoft.com/office/officeart/2009/3/layout/HorizontalOrganizationChart"/>
    <dgm:cxn modelId="{41E32608-3608-44CD-9F09-36A8B862370F}" type="presParOf" srcId="{A03566E7-5509-4964-B141-22736958E1DD}" destId="{515B29F0-2119-4E55-9D53-279E082B333E}" srcOrd="0" destOrd="0" presId="urn:microsoft.com/office/officeart/2009/3/layout/HorizontalOrganizationChart"/>
    <dgm:cxn modelId="{8FC30D90-A704-43B7-A2DF-CADF27AABF18}" type="presParOf" srcId="{515B29F0-2119-4E55-9D53-279E082B333E}" destId="{B84FCF44-7F43-4A1B-804C-A95009A3B61C}" srcOrd="0" destOrd="0" presId="urn:microsoft.com/office/officeart/2009/3/layout/HorizontalOrganizationChart"/>
    <dgm:cxn modelId="{37A10A56-AB9C-47E9-84C7-8ECC50EFD385}" type="presParOf" srcId="{515B29F0-2119-4E55-9D53-279E082B333E}" destId="{994AFB03-EBC6-4AE2-8F8B-E4A6AFC7BC07}" srcOrd="1" destOrd="0" presId="urn:microsoft.com/office/officeart/2009/3/layout/HorizontalOrganizationChart"/>
    <dgm:cxn modelId="{C8211C97-059F-4729-90E0-48B272E84F25}" type="presParOf" srcId="{A03566E7-5509-4964-B141-22736958E1DD}" destId="{EB6FAD63-E263-40B0-A573-68B6C2039A1C}" srcOrd="1" destOrd="0" presId="urn:microsoft.com/office/officeart/2009/3/layout/HorizontalOrganizationChart"/>
    <dgm:cxn modelId="{AA1ADBBA-EA83-4968-BD32-433CC306D563}" type="presParOf" srcId="{A03566E7-5509-4964-B141-22736958E1DD}" destId="{72175C3F-CB1B-4898-9DC3-A403E2837BE3}" srcOrd="2" destOrd="0" presId="urn:microsoft.com/office/officeart/2009/3/layout/HorizontalOrganizationChart"/>
    <dgm:cxn modelId="{4D0B8374-0457-44DE-B840-F1B23AEFFD1C}" type="presParOf" srcId="{28154258-8C7E-41B5-895A-886807E7D51C}" destId="{5E9D38B8-90FF-49BB-B57C-D059C4ACFADB}" srcOrd="8" destOrd="0" presId="urn:microsoft.com/office/officeart/2009/3/layout/HorizontalOrganizationChart"/>
    <dgm:cxn modelId="{AF1A1061-B665-4BBE-BC19-6E642CF999D5}" type="presParOf" srcId="{28154258-8C7E-41B5-895A-886807E7D51C}" destId="{4FFF5439-9D5C-476D-A5A0-6FD7CD32A76B}" srcOrd="9" destOrd="0" presId="urn:microsoft.com/office/officeart/2009/3/layout/HorizontalOrganizationChart"/>
    <dgm:cxn modelId="{E9C0C492-BE8B-4595-9218-6C44197A0300}" type="presParOf" srcId="{4FFF5439-9D5C-476D-A5A0-6FD7CD32A76B}" destId="{A43AD767-E5A5-4C67-A5DA-05784E563B8E}" srcOrd="0" destOrd="0" presId="urn:microsoft.com/office/officeart/2009/3/layout/HorizontalOrganizationChart"/>
    <dgm:cxn modelId="{96DC6D97-360F-4981-BABA-8B5D67045784}" type="presParOf" srcId="{A43AD767-E5A5-4C67-A5DA-05784E563B8E}" destId="{CB96F2FF-CF08-4449-834A-8A0373949453}" srcOrd="0" destOrd="0" presId="urn:microsoft.com/office/officeart/2009/3/layout/HorizontalOrganizationChart"/>
    <dgm:cxn modelId="{E211573A-ABB9-49E8-B928-B216272245B8}" type="presParOf" srcId="{A43AD767-E5A5-4C67-A5DA-05784E563B8E}" destId="{F2BFFB79-F613-40A7-96B1-8399A0650A93}" srcOrd="1" destOrd="0" presId="urn:microsoft.com/office/officeart/2009/3/layout/HorizontalOrganizationChart"/>
    <dgm:cxn modelId="{FED2E833-8AEC-4AF9-B3F8-408CED3CEFC6}" type="presParOf" srcId="{4FFF5439-9D5C-476D-A5A0-6FD7CD32A76B}" destId="{A9681464-565B-4F60-A9C7-5549092886AB}" srcOrd="1" destOrd="0" presId="urn:microsoft.com/office/officeart/2009/3/layout/HorizontalOrganizationChart"/>
    <dgm:cxn modelId="{23794078-F033-402F-8911-FEC87C98976F}" type="presParOf" srcId="{4FFF5439-9D5C-476D-A5A0-6FD7CD32A76B}" destId="{7250671E-D3F3-461E-B646-47C65C572B52}" srcOrd="2" destOrd="0" presId="urn:microsoft.com/office/officeart/2009/3/layout/HorizontalOrganizationChart"/>
    <dgm:cxn modelId="{87D5AA8D-A92E-4009-BC8C-749A7AED158A}" type="presParOf" srcId="{06DCF2FD-FF2D-4AD9-AE21-8746EF7C7C8B}" destId="{23B2DC32-70A1-4509-8EC1-BFEB1CCC3F0B}" srcOrd="2" destOrd="0" presId="urn:microsoft.com/office/officeart/2009/3/layout/HorizontalOrganizationChart"/>
    <dgm:cxn modelId="{ACDE466D-3728-495E-B0F2-7BCE9C3704B8}" type="presParOf" srcId="{23B2DC32-70A1-4509-8EC1-BFEB1CCC3F0B}" destId="{891A0061-BE88-46FB-9DDB-3AE3977C2462}" srcOrd="0" destOrd="0" presId="urn:microsoft.com/office/officeart/2009/3/layout/HorizontalOrganizationChart"/>
    <dgm:cxn modelId="{2973971C-C02C-4AC8-B191-9961F40E9B39}" type="presParOf" srcId="{23B2DC32-70A1-4509-8EC1-BFEB1CCC3F0B}" destId="{457FD7F6-53D2-42B4-9A2C-9BEC3BAF5A6B}" srcOrd="1" destOrd="0" presId="urn:microsoft.com/office/officeart/2009/3/layout/HorizontalOrganizationChart"/>
    <dgm:cxn modelId="{19C528EB-12F0-44C7-B090-4186F2957BB4}" type="presParOf" srcId="{457FD7F6-53D2-42B4-9A2C-9BEC3BAF5A6B}" destId="{24EDA9AB-676A-47E1-B729-641DE55D2BFE}" srcOrd="0" destOrd="0" presId="urn:microsoft.com/office/officeart/2009/3/layout/HorizontalOrganizationChart"/>
    <dgm:cxn modelId="{05B8798D-65FC-4C48-B4EF-A9116319B175}" type="presParOf" srcId="{24EDA9AB-676A-47E1-B729-641DE55D2BFE}" destId="{F670C85C-C553-4D5D-912E-54F29EF80344}" srcOrd="0" destOrd="0" presId="urn:microsoft.com/office/officeart/2009/3/layout/HorizontalOrganizationChart"/>
    <dgm:cxn modelId="{440C8DCE-08F9-42AB-AA48-57BC2F68E1FD}" type="presParOf" srcId="{24EDA9AB-676A-47E1-B729-641DE55D2BFE}" destId="{A0A12076-E3CD-49D7-B698-B55B3EC272E7}" srcOrd="1" destOrd="0" presId="urn:microsoft.com/office/officeart/2009/3/layout/HorizontalOrganizationChart"/>
    <dgm:cxn modelId="{61865D1E-F504-423D-AB8F-88FD48C9A296}" type="presParOf" srcId="{457FD7F6-53D2-42B4-9A2C-9BEC3BAF5A6B}" destId="{9D1031BD-3984-4A67-8E9E-7FC1BC22E39B}" srcOrd="1" destOrd="0" presId="urn:microsoft.com/office/officeart/2009/3/layout/HorizontalOrganizationChart"/>
    <dgm:cxn modelId="{869F5EAE-BD2F-40C0-8E23-9AD5CA061CE6}" type="presParOf" srcId="{457FD7F6-53D2-42B4-9A2C-9BEC3BAF5A6B}" destId="{F3BAA0B1-3B4F-4B9A-9BD5-CED653B6C26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86986D-155D-4C33-ABA5-63EA3581653B}"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B0973DE7-C46C-45D5-BF49-3C493B8D6347}">
      <dgm:prSet phldrT="[Text]"/>
      <dgm:spPr/>
      <dgm:t>
        <a:bodyPr/>
        <a:lstStyle/>
        <a:p>
          <a:r>
            <a:rPr lang="en-US" dirty="0"/>
            <a:t>Setup</a:t>
          </a:r>
        </a:p>
      </dgm:t>
    </dgm:pt>
    <dgm:pt modelId="{A03F82BB-E256-4C6C-96C0-212B24481103}" type="parTrans" cxnId="{7B9826D7-5A33-4786-BBA8-E405D2C97709}">
      <dgm:prSet/>
      <dgm:spPr/>
      <dgm:t>
        <a:bodyPr/>
        <a:lstStyle/>
        <a:p>
          <a:endParaRPr lang="en-US"/>
        </a:p>
      </dgm:t>
    </dgm:pt>
    <dgm:pt modelId="{9E8D50A8-CB19-4B49-B4B9-5C28E9B8C248}" type="sibTrans" cxnId="{7B9826D7-5A33-4786-BBA8-E405D2C97709}">
      <dgm:prSet/>
      <dgm:spPr/>
      <dgm:t>
        <a:bodyPr/>
        <a:lstStyle/>
        <a:p>
          <a:endParaRPr lang="en-US"/>
        </a:p>
      </dgm:t>
    </dgm:pt>
    <dgm:pt modelId="{60E10614-8CB4-4764-96D4-45FC52DCCDD5}">
      <dgm:prSet/>
      <dgm:spPr/>
      <dgm:t>
        <a:bodyPr/>
        <a:lstStyle/>
        <a:p>
          <a:r>
            <a:rPr lang="en-US" dirty="0"/>
            <a:t>Time</a:t>
          </a:r>
        </a:p>
      </dgm:t>
    </dgm:pt>
    <dgm:pt modelId="{8C2B14A0-5EE0-43AF-95B8-C7D4DA67EB7F}" type="parTrans" cxnId="{1BC92562-626A-4A61-BA05-694A628F912E}">
      <dgm:prSet/>
      <dgm:spPr/>
      <dgm:t>
        <a:bodyPr/>
        <a:lstStyle/>
        <a:p>
          <a:endParaRPr lang="en-US"/>
        </a:p>
      </dgm:t>
    </dgm:pt>
    <dgm:pt modelId="{07FDD1AC-9507-4CD4-A7D0-A5D8F38B84E9}" type="sibTrans" cxnId="{1BC92562-626A-4A61-BA05-694A628F912E}">
      <dgm:prSet/>
      <dgm:spPr/>
      <dgm:t>
        <a:bodyPr/>
        <a:lstStyle/>
        <a:p>
          <a:endParaRPr lang="en-US"/>
        </a:p>
      </dgm:t>
    </dgm:pt>
    <dgm:pt modelId="{90755AF3-E84D-4182-B966-C2DE6EE0DCB6}">
      <dgm:prSet/>
      <dgm:spPr/>
      <dgm:t>
        <a:bodyPr/>
        <a:lstStyle/>
        <a:p>
          <a:r>
            <a:rPr lang="en-US" dirty="0"/>
            <a:t>Flow</a:t>
          </a:r>
        </a:p>
      </dgm:t>
    </dgm:pt>
    <dgm:pt modelId="{195C39CE-2851-4D94-B62B-4121DBAF66F9}" type="parTrans" cxnId="{36FE1BF0-0A69-430B-972A-903EF84CFB29}">
      <dgm:prSet/>
      <dgm:spPr/>
      <dgm:t>
        <a:bodyPr/>
        <a:lstStyle/>
        <a:p>
          <a:endParaRPr lang="en-US"/>
        </a:p>
      </dgm:t>
    </dgm:pt>
    <dgm:pt modelId="{07BF72D2-9915-4087-B5DB-9E2641E036F3}" type="sibTrans" cxnId="{36FE1BF0-0A69-430B-972A-903EF84CFB29}">
      <dgm:prSet/>
      <dgm:spPr/>
      <dgm:t>
        <a:bodyPr/>
        <a:lstStyle/>
        <a:p>
          <a:endParaRPr lang="en-US"/>
        </a:p>
      </dgm:t>
    </dgm:pt>
    <dgm:pt modelId="{78697921-E7CA-427A-ACB2-3457A5CE6E85}">
      <dgm:prSet/>
      <dgm:spPr/>
      <dgm:t>
        <a:bodyPr/>
        <a:lstStyle/>
        <a:p>
          <a:r>
            <a:rPr lang="en-US" dirty="0"/>
            <a:t>Chamber</a:t>
          </a:r>
        </a:p>
      </dgm:t>
    </dgm:pt>
    <dgm:pt modelId="{3E1DC111-DB59-4336-B514-B8089B3C5E87}" type="parTrans" cxnId="{EB7BF349-3462-4374-8C69-2A24C3FE164A}">
      <dgm:prSet/>
      <dgm:spPr/>
      <dgm:t>
        <a:bodyPr/>
        <a:lstStyle/>
        <a:p>
          <a:endParaRPr lang="en-US"/>
        </a:p>
      </dgm:t>
    </dgm:pt>
    <dgm:pt modelId="{C101947F-4EA5-4714-B79B-9567E5370A33}" type="sibTrans" cxnId="{EB7BF349-3462-4374-8C69-2A24C3FE164A}">
      <dgm:prSet/>
      <dgm:spPr/>
      <dgm:t>
        <a:bodyPr/>
        <a:lstStyle/>
        <a:p>
          <a:endParaRPr lang="en-US"/>
        </a:p>
      </dgm:t>
    </dgm:pt>
    <dgm:pt modelId="{CAFB087C-8B9E-47D3-A900-7BCDDE07825C}">
      <dgm:prSet/>
      <dgm:spPr/>
      <dgm:t>
        <a:bodyPr/>
        <a:lstStyle/>
        <a:p>
          <a:r>
            <a:rPr lang="en-US" dirty="0"/>
            <a:t>Terminals</a:t>
          </a:r>
        </a:p>
      </dgm:t>
    </dgm:pt>
    <dgm:pt modelId="{070087DC-E6E0-4E58-A389-F905B38E778B}" type="parTrans" cxnId="{2E0CCD3E-6686-404C-991F-372586DCC93D}">
      <dgm:prSet/>
      <dgm:spPr/>
      <dgm:t>
        <a:bodyPr/>
        <a:lstStyle/>
        <a:p>
          <a:endParaRPr lang="en-US"/>
        </a:p>
      </dgm:t>
    </dgm:pt>
    <dgm:pt modelId="{336F4A84-9194-434E-8FB9-688D18E23182}" type="sibTrans" cxnId="{2E0CCD3E-6686-404C-991F-372586DCC93D}">
      <dgm:prSet/>
      <dgm:spPr/>
      <dgm:t>
        <a:bodyPr/>
        <a:lstStyle/>
        <a:p>
          <a:endParaRPr lang="en-US"/>
        </a:p>
      </dgm:t>
    </dgm:pt>
    <dgm:pt modelId="{3D8C03CA-AA46-4EF6-86F3-08484C4E5757}">
      <dgm:prSet/>
      <dgm:spPr/>
      <dgm:t>
        <a:bodyPr/>
        <a:lstStyle/>
        <a:p>
          <a:r>
            <a:rPr lang="en-US" dirty="0"/>
            <a:t>Board</a:t>
          </a:r>
        </a:p>
      </dgm:t>
    </dgm:pt>
    <dgm:pt modelId="{222FA092-8BA5-4FE3-9C99-BD7FE079984A}" type="parTrans" cxnId="{57612D91-AA43-452E-8A7F-686F63EDDC77}">
      <dgm:prSet/>
      <dgm:spPr/>
      <dgm:t>
        <a:bodyPr/>
        <a:lstStyle/>
        <a:p>
          <a:endParaRPr lang="en-US"/>
        </a:p>
      </dgm:t>
    </dgm:pt>
    <dgm:pt modelId="{FECCE3AA-F8EA-4F7E-894C-F8740268E67D}" type="sibTrans" cxnId="{57612D91-AA43-452E-8A7F-686F63EDDC77}">
      <dgm:prSet/>
      <dgm:spPr/>
      <dgm:t>
        <a:bodyPr/>
        <a:lstStyle/>
        <a:p>
          <a:endParaRPr lang="en-US"/>
        </a:p>
      </dgm:t>
    </dgm:pt>
    <dgm:pt modelId="{41628181-E486-47FB-9176-17CF7F7D30A9}" type="pres">
      <dgm:prSet presAssocID="{EF86986D-155D-4C33-ABA5-63EA3581653B}" presName="hierChild1" presStyleCnt="0">
        <dgm:presLayoutVars>
          <dgm:orgChart val="1"/>
          <dgm:chPref val="1"/>
          <dgm:dir/>
          <dgm:animOne val="branch"/>
          <dgm:animLvl val="lvl"/>
          <dgm:resizeHandles/>
        </dgm:presLayoutVars>
      </dgm:prSet>
      <dgm:spPr/>
    </dgm:pt>
    <dgm:pt modelId="{DE16705A-852F-4DF0-B480-0DD49A71DFEB}" type="pres">
      <dgm:prSet presAssocID="{B0973DE7-C46C-45D5-BF49-3C493B8D6347}" presName="hierRoot1" presStyleCnt="0">
        <dgm:presLayoutVars>
          <dgm:hierBranch val="init"/>
        </dgm:presLayoutVars>
      </dgm:prSet>
      <dgm:spPr/>
    </dgm:pt>
    <dgm:pt modelId="{3AC7E0EE-CD4F-435D-BEDE-718FE00B6F87}" type="pres">
      <dgm:prSet presAssocID="{B0973DE7-C46C-45D5-BF49-3C493B8D6347}" presName="rootComposite1" presStyleCnt="0"/>
      <dgm:spPr/>
    </dgm:pt>
    <dgm:pt modelId="{93E1E3D2-2D30-4267-B949-57BA15CA40F0}" type="pres">
      <dgm:prSet presAssocID="{B0973DE7-C46C-45D5-BF49-3C493B8D6347}" presName="rootText1" presStyleLbl="node0" presStyleIdx="0" presStyleCnt="1">
        <dgm:presLayoutVars>
          <dgm:chPref val="3"/>
        </dgm:presLayoutVars>
      </dgm:prSet>
      <dgm:spPr/>
    </dgm:pt>
    <dgm:pt modelId="{18500741-775F-4D91-A661-42FB1A0F726E}" type="pres">
      <dgm:prSet presAssocID="{B0973DE7-C46C-45D5-BF49-3C493B8D6347}" presName="rootConnector1" presStyleLbl="node1" presStyleIdx="0" presStyleCnt="0"/>
      <dgm:spPr/>
    </dgm:pt>
    <dgm:pt modelId="{0085A83A-616E-425D-A80B-1BA71834194D}" type="pres">
      <dgm:prSet presAssocID="{B0973DE7-C46C-45D5-BF49-3C493B8D6347}" presName="hierChild2" presStyleCnt="0"/>
      <dgm:spPr/>
    </dgm:pt>
    <dgm:pt modelId="{9D9B4C4D-DA0A-4158-A773-3F8731B8DDAF}" type="pres">
      <dgm:prSet presAssocID="{8C2B14A0-5EE0-43AF-95B8-C7D4DA67EB7F}" presName="Name64" presStyleLbl="parChTrans1D2" presStyleIdx="0" presStyleCnt="5"/>
      <dgm:spPr/>
    </dgm:pt>
    <dgm:pt modelId="{3CDF3535-5411-43B3-A9D0-BA102C806ADD}" type="pres">
      <dgm:prSet presAssocID="{60E10614-8CB4-4764-96D4-45FC52DCCDD5}" presName="hierRoot2" presStyleCnt="0">
        <dgm:presLayoutVars>
          <dgm:hierBranch val="init"/>
        </dgm:presLayoutVars>
      </dgm:prSet>
      <dgm:spPr/>
    </dgm:pt>
    <dgm:pt modelId="{B9F267FC-167F-44E9-BE84-E968E20918C6}" type="pres">
      <dgm:prSet presAssocID="{60E10614-8CB4-4764-96D4-45FC52DCCDD5}" presName="rootComposite" presStyleCnt="0"/>
      <dgm:spPr/>
    </dgm:pt>
    <dgm:pt modelId="{331A5F63-A078-4191-92B4-D5E8D07D98E5}" type="pres">
      <dgm:prSet presAssocID="{60E10614-8CB4-4764-96D4-45FC52DCCDD5}" presName="rootText" presStyleLbl="node2" presStyleIdx="0" presStyleCnt="5">
        <dgm:presLayoutVars>
          <dgm:chPref val="3"/>
        </dgm:presLayoutVars>
      </dgm:prSet>
      <dgm:spPr/>
    </dgm:pt>
    <dgm:pt modelId="{EE4BCB4B-F54F-4840-AB58-1BA6CD20E6D3}" type="pres">
      <dgm:prSet presAssocID="{60E10614-8CB4-4764-96D4-45FC52DCCDD5}" presName="rootConnector" presStyleLbl="node2" presStyleIdx="0" presStyleCnt="5"/>
      <dgm:spPr/>
    </dgm:pt>
    <dgm:pt modelId="{6B3980FC-5A8C-42A0-B276-A58007256AB8}" type="pres">
      <dgm:prSet presAssocID="{60E10614-8CB4-4764-96D4-45FC52DCCDD5}" presName="hierChild4" presStyleCnt="0"/>
      <dgm:spPr/>
    </dgm:pt>
    <dgm:pt modelId="{62CE3E94-36A5-48D5-B01C-19E63C3E3CAF}" type="pres">
      <dgm:prSet presAssocID="{60E10614-8CB4-4764-96D4-45FC52DCCDD5}" presName="hierChild5" presStyleCnt="0"/>
      <dgm:spPr/>
    </dgm:pt>
    <dgm:pt modelId="{7363A6EE-E89C-4FFF-B523-C97FC20A8832}" type="pres">
      <dgm:prSet presAssocID="{195C39CE-2851-4D94-B62B-4121DBAF66F9}" presName="Name64" presStyleLbl="parChTrans1D2" presStyleIdx="1" presStyleCnt="5"/>
      <dgm:spPr/>
    </dgm:pt>
    <dgm:pt modelId="{8D148A39-D3C1-4055-9795-B0AC830DC133}" type="pres">
      <dgm:prSet presAssocID="{90755AF3-E84D-4182-B966-C2DE6EE0DCB6}" presName="hierRoot2" presStyleCnt="0">
        <dgm:presLayoutVars>
          <dgm:hierBranch val="init"/>
        </dgm:presLayoutVars>
      </dgm:prSet>
      <dgm:spPr/>
    </dgm:pt>
    <dgm:pt modelId="{3521B413-8031-4507-995C-E8F47345E530}" type="pres">
      <dgm:prSet presAssocID="{90755AF3-E84D-4182-B966-C2DE6EE0DCB6}" presName="rootComposite" presStyleCnt="0"/>
      <dgm:spPr/>
    </dgm:pt>
    <dgm:pt modelId="{5D6FC42D-43B3-4D9D-BAE2-D3972811DA5E}" type="pres">
      <dgm:prSet presAssocID="{90755AF3-E84D-4182-B966-C2DE6EE0DCB6}" presName="rootText" presStyleLbl="node2" presStyleIdx="1" presStyleCnt="5">
        <dgm:presLayoutVars>
          <dgm:chPref val="3"/>
        </dgm:presLayoutVars>
      </dgm:prSet>
      <dgm:spPr/>
    </dgm:pt>
    <dgm:pt modelId="{56E0287F-D854-4BBF-B74B-D75C59DDAC24}" type="pres">
      <dgm:prSet presAssocID="{90755AF3-E84D-4182-B966-C2DE6EE0DCB6}" presName="rootConnector" presStyleLbl="node2" presStyleIdx="1" presStyleCnt="5"/>
      <dgm:spPr/>
    </dgm:pt>
    <dgm:pt modelId="{2B9CB11D-06B5-44E7-96F4-FEAECB76D8DA}" type="pres">
      <dgm:prSet presAssocID="{90755AF3-E84D-4182-B966-C2DE6EE0DCB6}" presName="hierChild4" presStyleCnt="0"/>
      <dgm:spPr/>
    </dgm:pt>
    <dgm:pt modelId="{467783C0-6996-4B97-8FEB-E9713F4D5FFA}" type="pres">
      <dgm:prSet presAssocID="{90755AF3-E84D-4182-B966-C2DE6EE0DCB6}" presName="hierChild5" presStyleCnt="0"/>
      <dgm:spPr/>
    </dgm:pt>
    <dgm:pt modelId="{590264FE-7423-4832-A5DF-3FA2EBE02E2B}" type="pres">
      <dgm:prSet presAssocID="{3E1DC111-DB59-4336-B514-B8089B3C5E87}" presName="Name64" presStyleLbl="parChTrans1D2" presStyleIdx="2" presStyleCnt="5"/>
      <dgm:spPr/>
    </dgm:pt>
    <dgm:pt modelId="{240702B7-2EE7-4349-99E1-ACC8EE695520}" type="pres">
      <dgm:prSet presAssocID="{78697921-E7CA-427A-ACB2-3457A5CE6E85}" presName="hierRoot2" presStyleCnt="0">
        <dgm:presLayoutVars>
          <dgm:hierBranch val="init"/>
        </dgm:presLayoutVars>
      </dgm:prSet>
      <dgm:spPr/>
    </dgm:pt>
    <dgm:pt modelId="{D6D94B22-EADC-4FF3-B034-F4E7F7BD3438}" type="pres">
      <dgm:prSet presAssocID="{78697921-E7CA-427A-ACB2-3457A5CE6E85}" presName="rootComposite" presStyleCnt="0"/>
      <dgm:spPr/>
    </dgm:pt>
    <dgm:pt modelId="{F6BF17B9-847F-4274-ACD5-0A5417AEFB5D}" type="pres">
      <dgm:prSet presAssocID="{78697921-E7CA-427A-ACB2-3457A5CE6E85}" presName="rootText" presStyleLbl="node2" presStyleIdx="2" presStyleCnt="5">
        <dgm:presLayoutVars>
          <dgm:chPref val="3"/>
        </dgm:presLayoutVars>
      </dgm:prSet>
      <dgm:spPr/>
    </dgm:pt>
    <dgm:pt modelId="{9A6EA515-003F-4EC3-802C-530D4708FE8C}" type="pres">
      <dgm:prSet presAssocID="{78697921-E7CA-427A-ACB2-3457A5CE6E85}" presName="rootConnector" presStyleLbl="node2" presStyleIdx="2" presStyleCnt="5"/>
      <dgm:spPr/>
    </dgm:pt>
    <dgm:pt modelId="{89ACF1FD-8D7D-4CCE-9D47-409449005E6D}" type="pres">
      <dgm:prSet presAssocID="{78697921-E7CA-427A-ACB2-3457A5CE6E85}" presName="hierChild4" presStyleCnt="0"/>
      <dgm:spPr/>
    </dgm:pt>
    <dgm:pt modelId="{F767A591-643C-415C-A95B-A453A6983A82}" type="pres">
      <dgm:prSet presAssocID="{78697921-E7CA-427A-ACB2-3457A5CE6E85}" presName="hierChild5" presStyleCnt="0"/>
      <dgm:spPr/>
    </dgm:pt>
    <dgm:pt modelId="{DF16638F-132A-497D-9139-97BD16E399AA}" type="pres">
      <dgm:prSet presAssocID="{070087DC-E6E0-4E58-A389-F905B38E778B}" presName="Name64" presStyleLbl="parChTrans1D2" presStyleIdx="3" presStyleCnt="5"/>
      <dgm:spPr/>
    </dgm:pt>
    <dgm:pt modelId="{3903762C-2FDD-4BCA-81F3-92656BF92F2F}" type="pres">
      <dgm:prSet presAssocID="{CAFB087C-8B9E-47D3-A900-7BCDDE07825C}" presName="hierRoot2" presStyleCnt="0">
        <dgm:presLayoutVars>
          <dgm:hierBranch val="init"/>
        </dgm:presLayoutVars>
      </dgm:prSet>
      <dgm:spPr/>
    </dgm:pt>
    <dgm:pt modelId="{ABD55055-E647-4742-9CF2-5AF757BF07A4}" type="pres">
      <dgm:prSet presAssocID="{CAFB087C-8B9E-47D3-A900-7BCDDE07825C}" presName="rootComposite" presStyleCnt="0"/>
      <dgm:spPr/>
    </dgm:pt>
    <dgm:pt modelId="{E56F07ED-2145-48FC-9208-F72F0FBED537}" type="pres">
      <dgm:prSet presAssocID="{CAFB087C-8B9E-47D3-A900-7BCDDE07825C}" presName="rootText" presStyleLbl="node2" presStyleIdx="3" presStyleCnt="5">
        <dgm:presLayoutVars>
          <dgm:chPref val="3"/>
        </dgm:presLayoutVars>
      </dgm:prSet>
      <dgm:spPr/>
    </dgm:pt>
    <dgm:pt modelId="{02EAF83A-5F29-417C-96D9-F84BF9A17F83}" type="pres">
      <dgm:prSet presAssocID="{CAFB087C-8B9E-47D3-A900-7BCDDE07825C}" presName="rootConnector" presStyleLbl="node2" presStyleIdx="3" presStyleCnt="5"/>
      <dgm:spPr/>
    </dgm:pt>
    <dgm:pt modelId="{14688CE6-3C56-41A6-9CF9-07370EB4AC27}" type="pres">
      <dgm:prSet presAssocID="{CAFB087C-8B9E-47D3-A900-7BCDDE07825C}" presName="hierChild4" presStyleCnt="0"/>
      <dgm:spPr/>
    </dgm:pt>
    <dgm:pt modelId="{DCA669A6-DF1A-4D88-803F-F3AE097CE014}" type="pres">
      <dgm:prSet presAssocID="{CAFB087C-8B9E-47D3-A900-7BCDDE07825C}" presName="hierChild5" presStyleCnt="0"/>
      <dgm:spPr/>
    </dgm:pt>
    <dgm:pt modelId="{27A39166-F9E3-4A0D-96ED-C1858559DE83}" type="pres">
      <dgm:prSet presAssocID="{222FA092-8BA5-4FE3-9C99-BD7FE079984A}" presName="Name64" presStyleLbl="parChTrans1D2" presStyleIdx="4" presStyleCnt="5"/>
      <dgm:spPr/>
    </dgm:pt>
    <dgm:pt modelId="{36F7192E-700E-4603-A5F1-80AF6AF22FB5}" type="pres">
      <dgm:prSet presAssocID="{3D8C03CA-AA46-4EF6-86F3-08484C4E5757}" presName="hierRoot2" presStyleCnt="0">
        <dgm:presLayoutVars>
          <dgm:hierBranch val="init"/>
        </dgm:presLayoutVars>
      </dgm:prSet>
      <dgm:spPr/>
    </dgm:pt>
    <dgm:pt modelId="{AAE26549-61CF-4696-A4C0-785FC7296F78}" type="pres">
      <dgm:prSet presAssocID="{3D8C03CA-AA46-4EF6-86F3-08484C4E5757}" presName="rootComposite" presStyleCnt="0"/>
      <dgm:spPr/>
    </dgm:pt>
    <dgm:pt modelId="{A812FF5D-DF77-4CAD-AB42-4D19AFB17C6C}" type="pres">
      <dgm:prSet presAssocID="{3D8C03CA-AA46-4EF6-86F3-08484C4E5757}" presName="rootText" presStyleLbl="node2" presStyleIdx="4" presStyleCnt="5">
        <dgm:presLayoutVars>
          <dgm:chPref val="3"/>
        </dgm:presLayoutVars>
      </dgm:prSet>
      <dgm:spPr/>
    </dgm:pt>
    <dgm:pt modelId="{096BD9D2-E001-4689-81E3-764E3A3F48B2}" type="pres">
      <dgm:prSet presAssocID="{3D8C03CA-AA46-4EF6-86F3-08484C4E5757}" presName="rootConnector" presStyleLbl="node2" presStyleIdx="4" presStyleCnt="5"/>
      <dgm:spPr/>
    </dgm:pt>
    <dgm:pt modelId="{DAE0800E-2882-4805-9671-6FEE213B8412}" type="pres">
      <dgm:prSet presAssocID="{3D8C03CA-AA46-4EF6-86F3-08484C4E5757}" presName="hierChild4" presStyleCnt="0"/>
      <dgm:spPr/>
    </dgm:pt>
    <dgm:pt modelId="{85C36691-F3B5-4356-85CA-129576F04A54}" type="pres">
      <dgm:prSet presAssocID="{3D8C03CA-AA46-4EF6-86F3-08484C4E5757}" presName="hierChild5" presStyleCnt="0"/>
      <dgm:spPr/>
    </dgm:pt>
    <dgm:pt modelId="{A14BA9F9-13FA-473C-9C43-030F45AA94FF}" type="pres">
      <dgm:prSet presAssocID="{B0973DE7-C46C-45D5-BF49-3C493B8D6347}" presName="hierChild3" presStyleCnt="0"/>
      <dgm:spPr/>
    </dgm:pt>
  </dgm:ptLst>
  <dgm:cxnLst>
    <dgm:cxn modelId="{D0AD7F0A-22B0-4FAF-A276-9AD315414811}" type="presOf" srcId="{8C2B14A0-5EE0-43AF-95B8-C7D4DA67EB7F}" destId="{9D9B4C4D-DA0A-4158-A773-3F8731B8DDAF}" srcOrd="0" destOrd="0" presId="urn:microsoft.com/office/officeart/2009/3/layout/HorizontalOrganizationChart"/>
    <dgm:cxn modelId="{88BCC411-C6B7-46A4-AA34-3FAFC0CEE4BC}" type="presOf" srcId="{B0973DE7-C46C-45D5-BF49-3C493B8D6347}" destId="{93E1E3D2-2D30-4267-B949-57BA15CA40F0}" srcOrd="0" destOrd="0" presId="urn:microsoft.com/office/officeart/2009/3/layout/HorizontalOrganizationChart"/>
    <dgm:cxn modelId="{1ED68C18-77F2-40EC-9799-2EE76A54378C}" type="presOf" srcId="{CAFB087C-8B9E-47D3-A900-7BCDDE07825C}" destId="{02EAF83A-5F29-417C-96D9-F84BF9A17F83}" srcOrd="1" destOrd="0" presId="urn:microsoft.com/office/officeart/2009/3/layout/HorizontalOrganizationChart"/>
    <dgm:cxn modelId="{7D8F931F-3D4C-4149-8A94-96F3F4D193EE}" type="presOf" srcId="{3D8C03CA-AA46-4EF6-86F3-08484C4E5757}" destId="{A812FF5D-DF77-4CAD-AB42-4D19AFB17C6C}" srcOrd="0" destOrd="0" presId="urn:microsoft.com/office/officeart/2009/3/layout/HorizontalOrganizationChart"/>
    <dgm:cxn modelId="{4141CE26-DBAD-4628-8426-D06B2A56ED84}" type="presOf" srcId="{90755AF3-E84D-4182-B966-C2DE6EE0DCB6}" destId="{56E0287F-D854-4BBF-B74B-D75C59DDAC24}" srcOrd="1" destOrd="0" presId="urn:microsoft.com/office/officeart/2009/3/layout/HorizontalOrganizationChart"/>
    <dgm:cxn modelId="{2E0CCD3E-6686-404C-991F-372586DCC93D}" srcId="{B0973DE7-C46C-45D5-BF49-3C493B8D6347}" destId="{CAFB087C-8B9E-47D3-A900-7BCDDE07825C}" srcOrd="3" destOrd="0" parTransId="{070087DC-E6E0-4E58-A389-F905B38E778B}" sibTransId="{336F4A84-9194-434E-8FB9-688D18E23182}"/>
    <dgm:cxn modelId="{CC9A695D-2DE0-4AB2-A602-6056EBB0E7A9}" type="presOf" srcId="{60E10614-8CB4-4764-96D4-45FC52DCCDD5}" destId="{EE4BCB4B-F54F-4840-AB58-1BA6CD20E6D3}" srcOrd="1" destOrd="0" presId="urn:microsoft.com/office/officeart/2009/3/layout/HorizontalOrganizationChart"/>
    <dgm:cxn modelId="{5BACF060-911F-4FEA-A19E-D397F679A7B5}" type="presOf" srcId="{EF86986D-155D-4C33-ABA5-63EA3581653B}" destId="{41628181-E486-47FB-9176-17CF7F7D30A9}" srcOrd="0" destOrd="0" presId="urn:microsoft.com/office/officeart/2009/3/layout/HorizontalOrganizationChart"/>
    <dgm:cxn modelId="{BA3F0762-02B8-4F10-B5DB-BE5415303946}" type="presOf" srcId="{3D8C03CA-AA46-4EF6-86F3-08484C4E5757}" destId="{096BD9D2-E001-4689-81E3-764E3A3F48B2}" srcOrd="1" destOrd="0" presId="urn:microsoft.com/office/officeart/2009/3/layout/HorizontalOrganizationChart"/>
    <dgm:cxn modelId="{1BC92562-626A-4A61-BA05-694A628F912E}" srcId="{B0973DE7-C46C-45D5-BF49-3C493B8D6347}" destId="{60E10614-8CB4-4764-96D4-45FC52DCCDD5}" srcOrd="0" destOrd="0" parTransId="{8C2B14A0-5EE0-43AF-95B8-C7D4DA67EB7F}" sibTransId="{07FDD1AC-9507-4CD4-A7D0-A5D8F38B84E9}"/>
    <dgm:cxn modelId="{37B78C42-617D-4261-879D-EF680C1900DD}" type="presOf" srcId="{B0973DE7-C46C-45D5-BF49-3C493B8D6347}" destId="{18500741-775F-4D91-A661-42FB1A0F726E}" srcOrd="1" destOrd="0" presId="urn:microsoft.com/office/officeart/2009/3/layout/HorizontalOrganizationChart"/>
    <dgm:cxn modelId="{B8E70667-88E1-418D-84BD-AE2D50D6410C}" type="presOf" srcId="{195C39CE-2851-4D94-B62B-4121DBAF66F9}" destId="{7363A6EE-E89C-4FFF-B523-C97FC20A8832}" srcOrd="0" destOrd="0" presId="urn:microsoft.com/office/officeart/2009/3/layout/HorizontalOrganizationChart"/>
    <dgm:cxn modelId="{EB7BF349-3462-4374-8C69-2A24C3FE164A}" srcId="{B0973DE7-C46C-45D5-BF49-3C493B8D6347}" destId="{78697921-E7CA-427A-ACB2-3457A5CE6E85}" srcOrd="2" destOrd="0" parTransId="{3E1DC111-DB59-4336-B514-B8089B3C5E87}" sibTransId="{C101947F-4EA5-4714-B79B-9567E5370A33}"/>
    <dgm:cxn modelId="{35A61953-3163-42D9-ACCA-009F9B57C8C5}" type="presOf" srcId="{90755AF3-E84D-4182-B966-C2DE6EE0DCB6}" destId="{5D6FC42D-43B3-4D9D-BAE2-D3972811DA5E}" srcOrd="0" destOrd="0" presId="urn:microsoft.com/office/officeart/2009/3/layout/HorizontalOrganizationChart"/>
    <dgm:cxn modelId="{57521E74-02F8-43CB-9176-36ED93BCD430}" type="presOf" srcId="{78697921-E7CA-427A-ACB2-3457A5CE6E85}" destId="{9A6EA515-003F-4EC3-802C-530D4708FE8C}" srcOrd="1" destOrd="0" presId="urn:microsoft.com/office/officeart/2009/3/layout/HorizontalOrganizationChart"/>
    <dgm:cxn modelId="{5D549B5A-CEEE-44C1-A338-24EF90943450}" type="presOf" srcId="{60E10614-8CB4-4764-96D4-45FC52DCCDD5}" destId="{331A5F63-A078-4191-92B4-D5E8D07D98E5}" srcOrd="0" destOrd="0" presId="urn:microsoft.com/office/officeart/2009/3/layout/HorizontalOrganizationChart"/>
    <dgm:cxn modelId="{0939807E-462E-4BDE-9F6E-0CC6CBB3B822}" type="presOf" srcId="{3E1DC111-DB59-4336-B514-B8089B3C5E87}" destId="{590264FE-7423-4832-A5DF-3FA2EBE02E2B}" srcOrd="0" destOrd="0" presId="urn:microsoft.com/office/officeart/2009/3/layout/HorizontalOrganizationChart"/>
    <dgm:cxn modelId="{2F605186-8098-4F5B-9456-1394BF745A1D}" type="presOf" srcId="{070087DC-E6E0-4E58-A389-F905B38E778B}" destId="{DF16638F-132A-497D-9139-97BD16E399AA}" srcOrd="0" destOrd="0" presId="urn:microsoft.com/office/officeart/2009/3/layout/HorizontalOrganizationChart"/>
    <dgm:cxn modelId="{57612D91-AA43-452E-8A7F-686F63EDDC77}" srcId="{B0973DE7-C46C-45D5-BF49-3C493B8D6347}" destId="{3D8C03CA-AA46-4EF6-86F3-08484C4E5757}" srcOrd="4" destOrd="0" parTransId="{222FA092-8BA5-4FE3-9C99-BD7FE079984A}" sibTransId="{FECCE3AA-F8EA-4F7E-894C-F8740268E67D}"/>
    <dgm:cxn modelId="{B955D6C5-B29D-484F-B036-13DA0882ADEF}" type="presOf" srcId="{222FA092-8BA5-4FE3-9C99-BD7FE079984A}" destId="{27A39166-F9E3-4A0D-96ED-C1858559DE83}" srcOrd="0" destOrd="0" presId="urn:microsoft.com/office/officeart/2009/3/layout/HorizontalOrganizationChart"/>
    <dgm:cxn modelId="{F21170D4-101A-4A34-BB38-3D46D4F04986}" type="presOf" srcId="{CAFB087C-8B9E-47D3-A900-7BCDDE07825C}" destId="{E56F07ED-2145-48FC-9208-F72F0FBED537}" srcOrd="0" destOrd="0" presId="urn:microsoft.com/office/officeart/2009/3/layout/HorizontalOrganizationChart"/>
    <dgm:cxn modelId="{7B9826D7-5A33-4786-BBA8-E405D2C97709}" srcId="{EF86986D-155D-4C33-ABA5-63EA3581653B}" destId="{B0973DE7-C46C-45D5-BF49-3C493B8D6347}" srcOrd="0" destOrd="0" parTransId="{A03F82BB-E256-4C6C-96C0-212B24481103}" sibTransId="{9E8D50A8-CB19-4B49-B4B9-5C28E9B8C248}"/>
    <dgm:cxn modelId="{3179FCE2-8C85-4835-8D0C-B37493D442F6}" type="presOf" srcId="{78697921-E7CA-427A-ACB2-3457A5CE6E85}" destId="{F6BF17B9-847F-4274-ACD5-0A5417AEFB5D}" srcOrd="0" destOrd="0" presId="urn:microsoft.com/office/officeart/2009/3/layout/HorizontalOrganizationChart"/>
    <dgm:cxn modelId="{36FE1BF0-0A69-430B-972A-903EF84CFB29}" srcId="{B0973DE7-C46C-45D5-BF49-3C493B8D6347}" destId="{90755AF3-E84D-4182-B966-C2DE6EE0DCB6}" srcOrd="1" destOrd="0" parTransId="{195C39CE-2851-4D94-B62B-4121DBAF66F9}" sibTransId="{07BF72D2-9915-4087-B5DB-9E2641E036F3}"/>
    <dgm:cxn modelId="{ECA936E7-96B2-4F98-9E70-9348E15C9CB4}" type="presParOf" srcId="{41628181-E486-47FB-9176-17CF7F7D30A9}" destId="{DE16705A-852F-4DF0-B480-0DD49A71DFEB}" srcOrd="0" destOrd="0" presId="urn:microsoft.com/office/officeart/2009/3/layout/HorizontalOrganizationChart"/>
    <dgm:cxn modelId="{A37A6268-11FE-42CC-8B8B-10D7738CFC92}" type="presParOf" srcId="{DE16705A-852F-4DF0-B480-0DD49A71DFEB}" destId="{3AC7E0EE-CD4F-435D-BEDE-718FE00B6F87}" srcOrd="0" destOrd="0" presId="urn:microsoft.com/office/officeart/2009/3/layout/HorizontalOrganizationChart"/>
    <dgm:cxn modelId="{65C0DE8A-7651-4362-BCC4-E366F2927B9A}" type="presParOf" srcId="{3AC7E0EE-CD4F-435D-BEDE-718FE00B6F87}" destId="{93E1E3D2-2D30-4267-B949-57BA15CA40F0}" srcOrd="0" destOrd="0" presId="urn:microsoft.com/office/officeart/2009/3/layout/HorizontalOrganizationChart"/>
    <dgm:cxn modelId="{627673A2-BA97-48DC-9DD4-FC385EA52DFF}" type="presParOf" srcId="{3AC7E0EE-CD4F-435D-BEDE-718FE00B6F87}" destId="{18500741-775F-4D91-A661-42FB1A0F726E}" srcOrd="1" destOrd="0" presId="urn:microsoft.com/office/officeart/2009/3/layout/HorizontalOrganizationChart"/>
    <dgm:cxn modelId="{D38498B1-0870-4775-A56E-46566F85B4F4}" type="presParOf" srcId="{DE16705A-852F-4DF0-B480-0DD49A71DFEB}" destId="{0085A83A-616E-425D-A80B-1BA71834194D}" srcOrd="1" destOrd="0" presId="urn:microsoft.com/office/officeart/2009/3/layout/HorizontalOrganizationChart"/>
    <dgm:cxn modelId="{B5F20580-E73C-4F07-9BBD-A674EA90DF85}" type="presParOf" srcId="{0085A83A-616E-425D-A80B-1BA71834194D}" destId="{9D9B4C4D-DA0A-4158-A773-3F8731B8DDAF}" srcOrd="0" destOrd="0" presId="urn:microsoft.com/office/officeart/2009/3/layout/HorizontalOrganizationChart"/>
    <dgm:cxn modelId="{ACA607EB-B789-493E-B8EC-AA6807754662}" type="presParOf" srcId="{0085A83A-616E-425D-A80B-1BA71834194D}" destId="{3CDF3535-5411-43B3-A9D0-BA102C806ADD}" srcOrd="1" destOrd="0" presId="urn:microsoft.com/office/officeart/2009/3/layout/HorizontalOrganizationChart"/>
    <dgm:cxn modelId="{467E26D2-F9DC-4FE0-9295-A37145A1AF50}" type="presParOf" srcId="{3CDF3535-5411-43B3-A9D0-BA102C806ADD}" destId="{B9F267FC-167F-44E9-BE84-E968E20918C6}" srcOrd="0" destOrd="0" presId="urn:microsoft.com/office/officeart/2009/3/layout/HorizontalOrganizationChart"/>
    <dgm:cxn modelId="{700E06C9-4699-473C-9C80-66A33DB2B6D0}" type="presParOf" srcId="{B9F267FC-167F-44E9-BE84-E968E20918C6}" destId="{331A5F63-A078-4191-92B4-D5E8D07D98E5}" srcOrd="0" destOrd="0" presId="urn:microsoft.com/office/officeart/2009/3/layout/HorizontalOrganizationChart"/>
    <dgm:cxn modelId="{6AEB4939-1750-42C3-93F3-04F9E248A1F8}" type="presParOf" srcId="{B9F267FC-167F-44E9-BE84-E968E20918C6}" destId="{EE4BCB4B-F54F-4840-AB58-1BA6CD20E6D3}" srcOrd="1" destOrd="0" presId="urn:microsoft.com/office/officeart/2009/3/layout/HorizontalOrganizationChart"/>
    <dgm:cxn modelId="{956BCD93-3152-45B1-9A7F-EBC261EA068E}" type="presParOf" srcId="{3CDF3535-5411-43B3-A9D0-BA102C806ADD}" destId="{6B3980FC-5A8C-42A0-B276-A58007256AB8}" srcOrd="1" destOrd="0" presId="urn:microsoft.com/office/officeart/2009/3/layout/HorizontalOrganizationChart"/>
    <dgm:cxn modelId="{BBF8AEB1-AEB9-4AEC-ABAE-94B1EB2C20F5}" type="presParOf" srcId="{3CDF3535-5411-43B3-A9D0-BA102C806ADD}" destId="{62CE3E94-36A5-48D5-B01C-19E63C3E3CAF}" srcOrd="2" destOrd="0" presId="urn:microsoft.com/office/officeart/2009/3/layout/HorizontalOrganizationChart"/>
    <dgm:cxn modelId="{88DACEA9-B70E-428D-A168-54CA89ACCEE6}" type="presParOf" srcId="{0085A83A-616E-425D-A80B-1BA71834194D}" destId="{7363A6EE-E89C-4FFF-B523-C97FC20A8832}" srcOrd="2" destOrd="0" presId="urn:microsoft.com/office/officeart/2009/3/layout/HorizontalOrganizationChart"/>
    <dgm:cxn modelId="{E102E208-0AD1-4C6F-968E-B617C24ECDC5}" type="presParOf" srcId="{0085A83A-616E-425D-A80B-1BA71834194D}" destId="{8D148A39-D3C1-4055-9795-B0AC830DC133}" srcOrd="3" destOrd="0" presId="urn:microsoft.com/office/officeart/2009/3/layout/HorizontalOrganizationChart"/>
    <dgm:cxn modelId="{91DF711C-D0E6-43B6-9DDB-AB76F6A58D46}" type="presParOf" srcId="{8D148A39-D3C1-4055-9795-B0AC830DC133}" destId="{3521B413-8031-4507-995C-E8F47345E530}" srcOrd="0" destOrd="0" presId="urn:microsoft.com/office/officeart/2009/3/layout/HorizontalOrganizationChart"/>
    <dgm:cxn modelId="{E3D2F389-28D6-41FC-A4C1-5E5F2FB5F3FD}" type="presParOf" srcId="{3521B413-8031-4507-995C-E8F47345E530}" destId="{5D6FC42D-43B3-4D9D-BAE2-D3972811DA5E}" srcOrd="0" destOrd="0" presId="urn:microsoft.com/office/officeart/2009/3/layout/HorizontalOrganizationChart"/>
    <dgm:cxn modelId="{17CE3959-2131-4FAF-AE61-90ACAB280925}" type="presParOf" srcId="{3521B413-8031-4507-995C-E8F47345E530}" destId="{56E0287F-D854-4BBF-B74B-D75C59DDAC24}" srcOrd="1" destOrd="0" presId="urn:microsoft.com/office/officeart/2009/3/layout/HorizontalOrganizationChart"/>
    <dgm:cxn modelId="{5C176C3B-0AD3-4266-BC4D-F9DD74F865FF}" type="presParOf" srcId="{8D148A39-D3C1-4055-9795-B0AC830DC133}" destId="{2B9CB11D-06B5-44E7-96F4-FEAECB76D8DA}" srcOrd="1" destOrd="0" presId="urn:microsoft.com/office/officeart/2009/3/layout/HorizontalOrganizationChart"/>
    <dgm:cxn modelId="{D524CE7A-F1C7-45A8-A36F-5FD47E4705E3}" type="presParOf" srcId="{8D148A39-D3C1-4055-9795-B0AC830DC133}" destId="{467783C0-6996-4B97-8FEB-E9713F4D5FFA}" srcOrd="2" destOrd="0" presId="urn:microsoft.com/office/officeart/2009/3/layout/HorizontalOrganizationChart"/>
    <dgm:cxn modelId="{1EA5AB29-FBCD-4FEB-803F-9877FB4F3802}" type="presParOf" srcId="{0085A83A-616E-425D-A80B-1BA71834194D}" destId="{590264FE-7423-4832-A5DF-3FA2EBE02E2B}" srcOrd="4" destOrd="0" presId="urn:microsoft.com/office/officeart/2009/3/layout/HorizontalOrganizationChart"/>
    <dgm:cxn modelId="{9D87F3E3-201E-49EE-A7BC-04205236F1E0}" type="presParOf" srcId="{0085A83A-616E-425D-A80B-1BA71834194D}" destId="{240702B7-2EE7-4349-99E1-ACC8EE695520}" srcOrd="5" destOrd="0" presId="urn:microsoft.com/office/officeart/2009/3/layout/HorizontalOrganizationChart"/>
    <dgm:cxn modelId="{D38CFD35-9B2F-45F4-B31B-F9EDD68B064A}" type="presParOf" srcId="{240702B7-2EE7-4349-99E1-ACC8EE695520}" destId="{D6D94B22-EADC-4FF3-B034-F4E7F7BD3438}" srcOrd="0" destOrd="0" presId="urn:microsoft.com/office/officeart/2009/3/layout/HorizontalOrganizationChart"/>
    <dgm:cxn modelId="{4B899D55-ECF1-40E7-9FF8-743F8F23C8C3}" type="presParOf" srcId="{D6D94B22-EADC-4FF3-B034-F4E7F7BD3438}" destId="{F6BF17B9-847F-4274-ACD5-0A5417AEFB5D}" srcOrd="0" destOrd="0" presId="urn:microsoft.com/office/officeart/2009/3/layout/HorizontalOrganizationChart"/>
    <dgm:cxn modelId="{A628E46F-1FDB-4580-8851-8333332A1422}" type="presParOf" srcId="{D6D94B22-EADC-4FF3-B034-F4E7F7BD3438}" destId="{9A6EA515-003F-4EC3-802C-530D4708FE8C}" srcOrd="1" destOrd="0" presId="urn:microsoft.com/office/officeart/2009/3/layout/HorizontalOrganizationChart"/>
    <dgm:cxn modelId="{44D9D98E-AF3C-450E-B85F-8BBB27332EFE}" type="presParOf" srcId="{240702B7-2EE7-4349-99E1-ACC8EE695520}" destId="{89ACF1FD-8D7D-4CCE-9D47-409449005E6D}" srcOrd="1" destOrd="0" presId="urn:microsoft.com/office/officeart/2009/3/layout/HorizontalOrganizationChart"/>
    <dgm:cxn modelId="{169D5E9E-E7C7-48DD-8D7A-68F422DEDB3D}" type="presParOf" srcId="{240702B7-2EE7-4349-99E1-ACC8EE695520}" destId="{F767A591-643C-415C-A95B-A453A6983A82}" srcOrd="2" destOrd="0" presId="urn:microsoft.com/office/officeart/2009/3/layout/HorizontalOrganizationChart"/>
    <dgm:cxn modelId="{6FDD6DFB-0D32-4453-99CA-79007310A6C2}" type="presParOf" srcId="{0085A83A-616E-425D-A80B-1BA71834194D}" destId="{DF16638F-132A-497D-9139-97BD16E399AA}" srcOrd="6" destOrd="0" presId="urn:microsoft.com/office/officeart/2009/3/layout/HorizontalOrganizationChart"/>
    <dgm:cxn modelId="{FEFEB40A-DEF2-40B9-8E36-F2E40A1893B5}" type="presParOf" srcId="{0085A83A-616E-425D-A80B-1BA71834194D}" destId="{3903762C-2FDD-4BCA-81F3-92656BF92F2F}" srcOrd="7" destOrd="0" presId="urn:microsoft.com/office/officeart/2009/3/layout/HorizontalOrganizationChart"/>
    <dgm:cxn modelId="{213D8204-EAB4-4906-8EF7-C33DDDA1744C}" type="presParOf" srcId="{3903762C-2FDD-4BCA-81F3-92656BF92F2F}" destId="{ABD55055-E647-4742-9CF2-5AF757BF07A4}" srcOrd="0" destOrd="0" presId="urn:microsoft.com/office/officeart/2009/3/layout/HorizontalOrganizationChart"/>
    <dgm:cxn modelId="{44F08DCE-86D3-41AD-BC55-3F24021A4756}" type="presParOf" srcId="{ABD55055-E647-4742-9CF2-5AF757BF07A4}" destId="{E56F07ED-2145-48FC-9208-F72F0FBED537}" srcOrd="0" destOrd="0" presId="urn:microsoft.com/office/officeart/2009/3/layout/HorizontalOrganizationChart"/>
    <dgm:cxn modelId="{BFCA311F-614F-4AD9-A67F-5499CFDC1EB2}" type="presParOf" srcId="{ABD55055-E647-4742-9CF2-5AF757BF07A4}" destId="{02EAF83A-5F29-417C-96D9-F84BF9A17F83}" srcOrd="1" destOrd="0" presId="urn:microsoft.com/office/officeart/2009/3/layout/HorizontalOrganizationChart"/>
    <dgm:cxn modelId="{0A02AD19-9CF0-451F-A20D-23417E827F73}" type="presParOf" srcId="{3903762C-2FDD-4BCA-81F3-92656BF92F2F}" destId="{14688CE6-3C56-41A6-9CF9-07370EB4AC27}" srcOrd="1" destOrd="0" presId="urn:microsoft.com/office/officeart/2009/3/layout/HorizontalOrganizationChart"/>
    <dgm:cxn modelId="{F343B2FD-6DB9-4C00-A4E4-978765AD9002}" type="presParOf" srcId="{3903762C-2FDD-4BCA-81F3-92656BF92F2F}" destId="{DCA669A6-DF1A-4D88-803F-F3AE097CE014}" srcOrd="2" destOrd="0" presId="urn:microsoft.com/office/officeart/2009/3/layout/HorizontalOrganizationChart"/>
    <dgm:cxn modelId="{FFB55423-089E-44DF-A2CB-BD6A3EE63B12}" type="presParOf" srcId="{0085A83A-616E-425D-A80B-1BA71834194D}" destId="{27A39166-F9E3-4A0D-96ED-C1858559DE83}" srcOrd="8" destOrd="0" presId="urn:microsoft.com/office/officeart/2009/3/layout/HorizontalOrganizationChart"/>
    <dgm:cxn modelId="{7831DE16-3488-49FB-987C-B24BDBDCF4B2}" type="presParOf" srcId="{0085A83A-616E-425D-A80B-1BA71834194D}" destId="{36F7192E-700E-4603-A5F1-80AF6AF22FB5}" srcOrd="9" destOrd="0" presId="urn:microsoft.com/office/officeart/2009/3/layout/HorizontalOrganizationChart"/>
    <dgm:cxn modelId="{E8D22929-BD01-42F7-8C5A-27FA3737F52F}" type="presParOf" srcId="{36F7192E-700E-4603-A5F1-80AF6AF22FB5}" destId="{AAE26549-61CF-4696-A4C0-785FC7296F78}" srcOrd="0" destOrd="0" presId="urn:microsoft.com/office/officeart/2009/3/layout/HorizontalOrganizationChart"/>
    <dgm:cxn modelId="{829899E5-46E7-49BB-B484-405A0EEC6C20}" type="presParOf" srcId="{AAE26549-61CF-4696-A4C0-785FC7296F78}" destId="{A812FF5D-DF77-4CAD-AB42-4D19AFB17C6C}" srcOrd="0" destOrd="0" presId="urn:microsoft.com/office/officeart/2009/3/layout/HorizontalOrganizationChart"/>
    <dgm:cxn modelId="{7B12BF36-E1F7-4524-8DC1-8CA7B4EEF038}" type="presParOf" srcId="{AAE26549-61CF-4696-A4C0-785FC7296F78}" destId="{096BD9D2-E001-4689-81E3-764E3A3F48B2}" srcOrd="1" destOrd="0" presId="urn:microsoft.com/office/officeart/2009/3/layout/HorizontalOrganizationChart"/>
    <dgm:cxn modelId="{058D4A06-7985-49C2-BAA9-6F800F3B33D1}" type="presParOf" srcId="{36F7192E-700E-4603-A5F1-80AF6AF22FB5}" destId="{DAE0800E-2882-4805-9671-6FEE213B8412}" srcOrd="1" destOrd="0" presId="urn:microsoft.com/office/officeart/2009/3/layout/HorizontalOrganizationChart"/>
    <dgm:cxn modelId="{AA288D3E-6C42-411E-8A4A-AA0106FF4447}" type="presParOf" srcId="{36F7192E-700E-4603-A5F1-80AF6AF22FB5}" destId="{85C36691-F3B5-4356-85CA-129576F04A54}" srcOrd="2" destOrd="0" presId="urn:microsoft.com/office/officeart/2009/3/layout/HorizontalOrganizationChart"/>
    <dgm:cxn modelId="{63A13CD6-0FA5-4E92-A84F-076DEF427029}" type="presParOf" srcId="{DE16705A-852F-4DF0-B480-0DD49A71DFEB}" destId="{A14BA9F9-13FA-473C-9C43-030F45AA94F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5C78A-0F8B-4400-831B-3B0EFE93C19F}"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62DFB17F-0BA9-4B7B-9115-874935978C11}">
      <dgm:prSet phldrT="[Text]"/>
      <dgm:spPr/>
      <dgm:t>
        <a:bodyPr/>
        <a:lstStyle/>
        <a:p>
          <a:r>
            <a:rPr lang="en-US" dirty="0"/>
            <a:t>File</a:t>
          </a:r>
        </a:p>
      </dgm:t>
    </dgm:pt>
    <dgm:pt modelId="{AC2AC046-1939-4A3C-9F01-375A59E5E723}" type="parTrans" cxnId="{617B9C7C-3E65-4E45-B7B1-DAB221A69448}">
      <dgm:prSet/>
      <dgm:spPr/>
      <dgm:t>
        <a:bodyPr/>
        <a:lstStyle/>
        <a:p>
          <a:endParaRPr lang="en-US"/>
        </a:p>
      </dgm:t>
    </dgm:pt>
    <dgm:pt modelId="{36CEB6C8-7649-4FAC-A3E3-05C9DB7E2A42}" type="sibTrans" cxnId="{617B9C7C-3E65-4E45-B7B1-DAB221A69448}">
      <dgm:prSet/>
      <dgm:spPr/>
      <dgm:t>
        <a:bodyPr/>
        <a:lstStyle/>
        <a:p>
          <a:endParaRPr lang="en-US"/>
        </a:p>
      </dgm:t>
    </dgm:pt>
    <dgm:pt modelId="{29C2732C-9408-4CD0-ABB3-3924A42CF4AE}">
      <dgm:prSet phldrT="[Text]"/>
      <dgm:spPr/>
      <dgm:t>
        <a:bodyPr/>
        <a:lstStyle/>
        <a:p>
          <a:r>
            <a:rPr lang="en-US" dirty="0"/>
            <a:t>Clear</a:t>
          </a:r>
        </a:p>
      </dgm:t>
    </dgm:pt>
    <dgm:pt modelId="{2C5F8491-F25E-4225-A4D7-221315001EC1}" type="parTrans" cxnId="{82326A09-6498-4148-8B12-6C7E98C61745}">
      <dgm:prSet/>
      <dgm:spPr/>
      <dgm:t>
        <a:bodyPr/>
        <a:lstStyle/>
        <a:p>
          <a:endParaRPr lang="en-US"/>
        </a:p>
      </dgm:t>
    </dgm:pt>
    <dgm:pt modelId="{B2919F4B-F3CB-4EDC-BE70-CF1470382733}" type="sibTrans" cxnId="{82326A09-6498-4148-8B12-6C7E98C61745}">
      <dgm:prSet/>
      <dgm:spPr/>
      <dgm:t>
        <a:bodyPr/>
        <a:lstStyle/>
        <a:p>
          <a:endParaRPr lang="en-US"/>
        </a:p>
      </dgm:t>
    </dgm:pt>
    <dgm:pt modelId="{B9E378BA-E3D7-4E9E-B427-A67ED2627221}">
      <dgm:prSet phldrT="[Text]"/>
      <dgm:spPr/>
      <dgm:t>
        <a:bodyPr/>
        <a:lstStyle/>
        <a:p>
          <a:r>
            <a:rPr lang="en-US" dirty="0"/>
            <a:t>Delete</a:t>
          </a:r>
        </a:p>
      </dgm:t>
    </dgm:pt>
    <dgm:pt modelId="{21266827-4A9D-4ABA-B121-25E6A32533A8}" type="parTrans" cxnId="{A5258612-2C5E-4CC2-80D8-0734E666CD41}">
      <dgm:prSet/>
      <dgm:spPr/>
      <dgm:t>
        <a:bodyPr/>
        <a:lstStyle/>
        <a:p>
          <a:endParaRPr lang="en-US"/>
        </a:p>
      </dgm:t>
    </dgm:pt>
    <dgm:pt modelId="{1984FC24-1949-457C-B7FD-3F432B4AA45A}" type="sibTrans" cxnId="{A5258612-2C5E-4CC2-80D8-0734E666CD41}">
      <dgm:prSet/>
      <dgm:spPr/>
      <dgm:t>
        <a:bodyPr/>
        <a:lstStyle/>
        <a:p>
          <a:endParaRPr lang="en-US"/>
        </a:p>
      </dgm:t>
    </dgm:pt>
    <dgm:pt modelId="{17CD931C-4B09-43A5-8401-3B19919F531F}">
      <dgm:prSet phldrT="[Text]"/>
      <dgm:spPr/>
      <dgm:t>
        <a:bodyPr/>
        <a:lstStyle/>
        <a:p>
          <a:r>
            <a:rPr lang="en-US" dirty="0"/>
            <a:t>Create</a:t>
          </a:r>
        </a:p>
      </dgm:t>
    </dgm:pt>
    <dgm:pt modelId="{8B40BD27-C199-4299-8CC6-8A12819A8B79}" type="parTrans" cxnId="{5A54D54D-61D7-4FF9-8335-1B7045BA55A7}">
      <dgm:prSet/>
      <dgm:spPr/>
      <dgm:t>
        <a:bodyPr/>
        <a:lstStyle/>
        <a:p>
          <a:endParaRPr lang="en-US"/>
        </a:p>
      </dgm:t>
    </dgm:pt>
    <dgm:pt modelId="{3751A94F-2F4C-4667-ADDC-D826C6F06A57}" type="sibTrans" cxnId="{5A54D54D-61D7-4FF9-8335-1B7045BA55A7}">
      <dgm:prSet/>
      <dgm:spPr/>
      <dgm:t>
        <a:bodyPr/>
        <a:lstStyle/>
        <a:p>
          <a:endParaRPr lang="en-US"/>
        </a:p>
      </dgm:t>
    </dgm:pt>
    <dgm:pt modelId="{3E93F880-ED55-4624-BA48-447C58F5AB30}">
      <dgm:prSet/>
      <dgm:spPr/>
      <dgm:t>
        <a:bodyPr/>
        <a:lstStyle/>
        <a:p>
          <a:r>
            <a:rPr lang="en-US" dirty="0"/>
            <a:t>Open</a:t>
          </a:r>
        </a:p>
      </dgm:t>
    </dgm:pt>
    <dgm:pt modelId="{A305BAC2-9F94-4D7C-A504-C79B5E842A1A}" type="parTrans" cxnId="{A3EC95D3-27A4-4388-B9B6-04241506B31B}">
      <dgm:prSet/>
      <dgm:spPr/>
      <dgm:t>
        <a:bodyPr/>
        <a:lstStyle/>
        <a:p>
          <a:endParaRPr lang="en-US"/>
        </a:p>
      </dgm:t>
    </dgm:pt>
    <dgm:pt modelId="{2D49D7F1-8B12-453C-B9F1-592738CA7E63}" type="sibTrans" cxnId="{A3EC95D3-27A4-4388-B9B6-04241506B31B}">
      <dgm:prSet/>
      <dgm:spPr/>
      <dgm:t>
        <a:bodyPr/>
        <a:lstStyle/>
        <a:p>
          <a:endParaRPr lang="en-US"/>
        </a:p>
      </dgm:t>
    </dgm:pt>
    <dgm:pt modelId="{7BB43325-308F-478F-BA77-61D8F8EDDF34}" type="pres">
      <dgm:prSet presAssocID="{E265C78A-0F8B-4400-831B-3B0EFE93C19F}" presName="hierChild1" presStyleCnt="0">
        <dgm:presLayoutVars>
          <dgm:orgChart val="1"/>
          <dgm:chPref val="1"/>
          <dgm:dir/>
          <dgm:animOne val="branch"/>
          <dgm:animLvl val="lvl"/>
          <dgm:resizeHandles/>
        </dgm:presLayoutVars>
      </dgm:prSet>
      <dgm:spPr/>
    </dgm:pt>
    <dgm:pt modelId="{1BF1745D-F92C-451E-A67D-503CA225CE4B}" type="pres">
      <dgm:prSet presAssocID="{62DFB17F-0BA9-4B7B-9115-874935978C11}" presName="hierRoot1" presStyleCnt="0">
        <dgm:presLayoutVars>
          <dgm:hierBranch val="init"/>
        </dgm:presLayoutVars>
      </dgm:prSet>
      <dgm:spPr/>
    </dgm:pt>
    <dgm:pt modelId="{ECDFF7DC-810C-4C6E-B5D8-651EC8B58273}" type="pres">
      <dgm:prSet presAssocID="{62DFB17F-0BA9-4B7B-9115-874935978C11}" presName="rootComposite1" presStyleCnt="0"/>
      <dgm:spPr/>
    </dgm:pt>
    <dgm:pt modelId="{0ABD87DA-51D7-48BC-AC15-DEB8F60CBEE7}" type="pres">
      <dgm:prSet presAssocID="{62DFB17F-0BA9-4B7B-9115-874935978C11}" presName="rootText1" presStyleLbl="node0" presStyleIdx="0" presStyleCnt="1">
        <dgm:presLayoutVars>
          <dgm:chPref val="3"/>
        </dgm:presLayoutVars>
      </dgm:prSet>
      <dgm:spPr/>
    </dgm:pt>
    <dgm:pt modelId="{DE537D67-E39D-4135-ADD9-D2C32588CEFD}" type="pres">
      <dgm:prSet presAssocID="{62DFB17F-0BA9-4B7B-9115-874935978C11}" presName="rootConnector1" presStyleLbl="node1" presStyleIdx="0" presStyleCnt="0"/>
      <dgm:spPr/>
    </dgm:pt>
    <dgm:pt modelId="{83139F6E-45E2-434E-A503-8511E0ADC920}" type="pres">
      <dgm:prSet presAssocID="{62DFB17F-0BA9-4B7B-9115-874935978C11}" presName="hierChild2" presStyleCnt="0"/>
      <dgm:spPr/>
    </dgm:pt>
    <dgm:pt modelId="{B6851F23-6784-4E7F-A1FE-DE5221C13F4E}" type="pres">
      <dgm:prSet presAssocID="{2C5F8491-F25E-4225-A4D7-221315001EC1}" presName="Name64" presStyleLbl="parChTrans1D2" presStyleIdx="0" presStyleCnt="4"/>
      <dgm:spPr/>
    </dgm:pt>
    <dgm:pt modelId="{12A16B3C-77D2-46DE-90DE-1F0EFCDDAFB2}" type="pres">
      <dgm:prSet presAssocID="{29C2732C-9408-4CD0-ABB3-3924A42CF4AE}" presName="hierRoot2" presStyleCnt="0">
        <dgm:presLayoutVars>
          <dgm:hierBranch val="init"/>
        </dgm:presLayoutVars>
      </dgm:prSet>
      <dgm:spPr/>
    </dgm:pt>
    <dgm:pt modelId="{40064EDB-43D6-48A9-93F8-BACB021EB392}" type="pres">
      <dgm:prSet presAssocID="{29C2732C-9408-4CD0-ABB3-3924A42CF4AE}" presName="rootComposite" presStyleCnt="0"/>
      <dgm:spPr/>
    </dgm:pt>
    <dgm:pt modelId="{DAB361B1-29FB-434F-9D93-B7452CE853F5}" type="pres">
      <dgm:prSet presAssocID="{29C2732C-9408-4CD0-ABB3-3924A42CF4AE}" presName="rootText" presStyleLbl="node2" presStyleIdx="0" presStyleCnt="4">
        <dgm:presLayoutVars>
          <dgm:chPref val="3"/>
        </dgm:presLayoutVars>
      </dgm:prSet>
      <dgm:spPr/>
    </dgm:pt>
    <dgm:pt modelId="{59550CEF-4E07-4C10-AE1E-33A95E033425}" type="pres">
      <dgm:prSet presAssocID="{29C2732C-9408-4CD0-ABB3-3924A42CF4AE}" presName="rootConnector" presStyleLbl="node2" presStyleIdx="0" presStyleCnt="4"/>
      <dgm:spPr/>
    </dgm:pt>
    <dgm:pt modelId="{8C84CA53-F41A-42C3-9446-2ADB927C5335}" type="pres">
      <dgm:prSet presAssocID="{29C2732C-9408-4CD0-ABB3-3924A42CF4AE}" presName="hierChild4" presStyleCnt="0"/>
      <dgm:spPr/>
    </dgm:pt>
    <dgm:pt modelId="{B883E67F-C55E-45A2-B513-FFBFAD6D3F87}" type="pres">
      <dgm:prSet presAssocID="{29C2732C-9408-4CD0-ABB3-3924A42CF4AE}" presName="hierChild5" presStyleCnt="0"/>
      <dgm:spPr/>
    </dgm:pt>
    <dgm:pt modelId="{47001246-4392-4EB2-895C-C037BB99DA8D}" type="pres">
      <dgm:prSet presAssocID="{21266827-4A9D-4ABA-B121-25E6A32533A8}" presName="Name64" presStyleLbl="parChTrans1D2" presStyleIdx="1" presStyleCnt="4"/>
      <dgm:spPr/>
    </dgm:pt>
    <dgm:pt modelId="{1CC2DC52-CA36-47B2-941B-F7E247E57445}" type="pres">
      <dgm:prSet presAssocID="{B9E378BA-E3D7-4E9E-B427-A67ED2627221}" presName="hierRoot2" presStyleCnt="0">
        <dgm:presLayoutVars>
          <dgm:hierBranch val="init"/>
        </dgm:presLayoutVars>
      </dgm:prSet>
      <dgm:spPr/>
    </dgm:pt>
    <dgm:pt modelId="{44061776-4542-4DB1-BB47-8119943427A7}" type="pres">
      <dgm:prSet presAssocID="{B9E378BA-E3D7-4E9E-B427-A67ED2627221}" presName="rootComposite" presStyleCnt="0"/>
      <dgm:spPr/>
    </dgm:pt>
    <dgm:pt modelId="{9CDFE34C-EF40-4F83-993F-E7A9BC249D2D}" type="pres">
      <dgm:prSet presAssocID="{B9E378BA-E3D7-4E9E-B427-A67ED2627221}" presName="rootText" presStyleLbl="node2" presStyleIdx="1" presStyleCnt="4">
        <dgm:presLayoutVars>
          <dgm:chPref val="3"/>
        </dgm:presLayoutVars>
      </dgm:prSet>
      <dgm:spPr/>
    </dgm:pt>
    <dgm:pt modelId="{E57A0F4D-5045-43EF-ABE4-81E1D6DC688B}" type="pres">
      <dgm:prSet presAssocID="{B9E378BA-E3D7-4E9E-B427-A67ED2627221}" presName="rootConnector" presStyleLbl="node2" presStyleIdx="1" presStyleCnt="4"/>
      <dgm:spPr/>
    </dgm:pt>
    <dgm:pt modelId="{9DB0A112-B64D-4279-A5B8-3DBEEDFCF719}" type="pres">
      <dgm:prSet presAssocID="{B9E378BA-E3D7-4E9E-B427-A67ED2627221}" presName="hierChild4" presStyleCnt="0"/>
      <dgm:spPr/>
    </dgm:pt>
    <dgm:pt modelId="{8468F8A1-7DCC-4EB2-86B4-C34CCEF38E7F}" type="pres">
      <dgm:prSet presAssocID="{B9E378BA-E3D7-4E9E-B427-A67ED2627221}" presName="hierChild5" presStyleCnt="0"/>
      <dgm:spPr/>
    </dgm:pt>
    <dgm:pt modelId="{5CFB614A-BA94-4558-8E62-DA2C73C605CD}" type="pres">
      <dgm:prSet presAssocID="{8B40BD27-C199-4299-8CC6-8A12819A8B79}" presName="Name64" presStyleLbl="parChTrans1D2" presStyleIdx="2" presStyleCnt="4"/>
      <dgm:spPr/>
    </dgm:pt>
    <dgm:pt modelId="{018B6AB5-B5A2-43B3-96C7-987502E5AEDB}" type="pres">
      <dgm:prSet presAssocID="{17CD931C-4B09-43A5-8401-3B19919F531F}" presName="hierRoot2" presStyleCnt="0">
        <dgm:presLayoutVars>
          <dgm:hierBranch val="init"/>
        </dgm:presLayoutVars>
      </dgm:prSet>
      <dgm:spPr/>
    </dgm:pt>
    <dgm:pt modelId="{786D9024-EB5C-4D1F-A52A-FF490A422547}" type="pres">
      <dgm:prSet presAssocID="{17CD931C-4B09-43A5-8401-3B19919F531F}" presName="rootComposite" presStyleCnt="0"/>
      <dgm:spPr/>
    </dgm:pt>
    <dgm:pt modelId="{9245C651-632E-4BFD-92D2-404F0FF3F111}" type="pres">
      <dgm:prSet presAssocID="{17CD931C-4B09-43A5-8401-3B19919F531F}" presName="rootText" presStyleLbl="node2" presStyleIdx="2" presStyleCnt="4">
        <dgm:presLayoutVars>
          <dgm:chPref val="3"/>
        </dgm:presLayoutVars>
      </dgm:prSet>
      <dgm:spPr/>
    </dgm:pt>
    <dgm:pt modelId="{5EF2FBE2-FF7E-4FD9-A6C7-3ABC2AAF4F38}" type="pres">
      <dgm:prSet presAssocID="{17CD931C-4B09-43A5-8401-3B19919F531F}" presName="rootConnector" presStyleLbl="node2" presStyleIdx="2" presStyleCnt="4"/>
      <dgm:spPr/>
    </dgm:pt>
    <dgm:pt modelId="{381704E8-5568-4A2E-9554-7198B7FCA2CC}" type="pres">
      <dgm:prSet presAssocID="{17CD931C-4B09-43A5-8401-3B19919F531F}" presName="hierChild4" presStyleCnt="0"/>
      <dgm:spPr/>
    </dgm:pt>
    <dgm:pt modelId="{0D377451-82A5-4B00-A83D-CCC301EC3F9A}" type="pres">
      <dgm:prSet presAssocID="{17CD931C-4B09-43A5-8401-3B19919F531F}" presName="hierChild5" presStyleCnt="0"/>
      <dgm:spPr/>
    </dgm:pt>
    <dgm:pt modelId="{BED73A3F-84EA-49EA-A9E3-035360D452EA}" type="pres">
      <dgm:prSet presAssocID="{A305BAC2-9F94-4D7C-A504-C79B5E842A1A}" presName="Name64" presStyleLbl="parChTrans1D2" presStyleIdx="3" presStyleCnt="4"/>
      <dgm:spPr/>
    </dgm:pt>
    <dgm:pt modelId="{60DCDAB9-8C81-4DDB-AC5E-37B567E46C80}" type="pres">
      <dgm:prSet presAssocID="{3E93F880-ED55-4624-BA48-447C58F5AB30}" presName="hierRoot2" presStyleCnt="0">
        <dgm:presLayoutVars>
          <dgm:hierBranch val="init"/>
        </dgm:presLayoutVars>
      </dgm:prSet>
      <dgm:spPr/>
    </dgm:pt>
    <dgm:pt modelId="{4B8CE229-CBB3-4754-A4BA-734B65A432AE}" type="pres">
      <dgm:prSet presAssocID="{3E93F880-ED55-4624-BA48-447C58F5AB30}" presName="rootComposite" presStyleCnt="0"/>
      <dgm:spPr/>
    </dgm:pt>
    <dgm:pt modelId="{10471E05-7C51-45EE-A523-8BB5647351D2}" type="pres">
      <dgm:prSet presAssocID="{3E93F880-ED55-4624-BA48-447C58F5AB30}" presName="rootText" presStyleLbl="node2" presStyleIdx="3" presStyleCnt="4">
        <dgm:presLayoutVars>
          <dgm:chPref val="3"/>
        </dgm:presLayoutVars>
      </dgm:prSet>
      <dgm:spPr/>
    </dgm:pt>
    <dgm:pt modelId="{4B716CA9-81A2-4ACD-A273-9D6E49C654DA}" type="pres">
      <dgm:prSet presAssocID="{3E93F880-ED55-4624-BA48-447C58F5AB30}" presName="rootConnector" presStyleLbl="node2" presStyleIdx="3" presStyleCnt="4"/>
      <dgm:spPr/>
    </dgm:pt>
    <dgm:pt modelId="{4E962170-06F2-4746-9302-00F90EA01895}" type="pres">
      <dgm:prSet presAssocID="{3E93F880-ED55-4624-BA48-447C58F5AB30}" presName="hierChild4" presStyleCnt="0"/>
      <dgm:spPr/>
    </dgm:pt>
    <dgm:pt modelId="{7848AF2C-4639-4C2F-89E5-99547598437B}" type="pres">
      <dgm:prSet presAssocID="{3E93F880-ED55-4624-BA48-447C58F5AB30}" presName="hierChild5" presStyleCnt="0"/>
      <dgm:spPr/>
    </dgm:pt>
    <dgm:pt modelId="{28392A09-ECC9-458D-9A09-A07625E59B50}" type="pres">
      <dgm:prSet presAssocID="{62DFB17F-0BA9-4B7B-9115-874935978C11}" presName="hierChild3" presStyleCnt="0"/>
      <dgm:spPr/>
    </dgm:pt>
  </dgm:ptLst>
  <dgm:cxnLst>
    <dgm:cxn modelId="{DB041C06-D23A-408C-8146-C84AFB6647DD}" type="presOf" srcId="{2C5F8491-F25E-4225-A4D7-221315001EC1}" destId="{B6851F23-6784-4E7F-A1FE-DE5221C13F4E}" srcOrd="0" destOrd="0" presId="urn:microsoft.com/office/officeart/2009/3/layout/HorizontalOrganizationChart"/>
    <dgm:cxn modelId="{82326A09-6498-4148-8B12-6C7E98C61745}" srcId="{62DFB17F-0BA9-4B7B-9115-874935978C11}" destId="{29C2732C-9408-4CD0-ABB3-3924A42CF4AE}" srcOrd="0" destOrd="0" parTransId="{2C5F8491-F25E-4225-A4D7-221315001EC1}" sibTransId="{B2919F4B-F3CB-4EDC-BE70-CF1470382733}"/>
    <dgm:cxn modelId="{9EFD970C-030F-448F-ADBC-FD749ADB3C89}" type="presOf" srcId="{3E93F880-ED55-4624-BA48-447C58F5AB30}" destId="{10471E05-7C51-45EE-A523-8BB5647351D2}" srcOrd="0" destOrd="0" presId="urn:microsoft.com/office/officeart/2009/3/layout/HorizontalOrganizationChart"/>
    <dgm:cxn modelId="{A5258612-2C5E-4CC2-80D8-0734E666CD41}" srcId="{62DFB17F-0BA9-4B7B-9115-874935978C11}" destId="{B9E378BA-E3D7-4E9E-B427-A67ED2627221}" srcOrd="1" destOrd="0" parTransId="{21266827-4A9D-4ABA-B121-25E6A32533A8}" sibTransId="{1984FC24-1949-457C-B7FD-3F432B4AA45A}"/>
    <dgm:cxn modelId="{EF834A30-67E3-46D8-B473-FA35EAA098DA}" type="presOf" srcId="{A305BAC2-9F94-4D7C-A504-C79B5E842A1A}" destId="{BED73A3F-84EA-49EA-A9E3-035360D452EA}" srcOrd="0" destOrd="0" presId="urn:microsoft.com/office/officeart/2009/3/layout/HorizontalOrganizationChart"/>
    <dgm:cxn modelId="{8F8F0734-E152-4E52-8DB3-598484DE5F73}" type="presOf" srcId="{B9E378BA-E3D7-4E9E-B427-A67ED2627221}" destId="{E57A0F4D-5045-43EF-ABE4-81E1D6DC688B}" srcOrd="1" destOrd="0" presId="urn:microsoft.com/office/officeart/2009/3/layout/HorizontalOrganizationChart"/>
    <dgm:cxn modelId="{0ACB2B5B-2832-49C2-A379-8FE421D69E15}" type="presOf" srcId="{17CD931C-4B09-43A5-8401-3B19919F531F}" destId="{9245C651-632E-4BFD-92D2-404F0FF3F111}" srcOrd="0" destOrd="0" presId="urn:microsoft.com/office/officeart/2009/3/layout/HorizontalOrganizationChart"/>
    <dgm:cxn modelId="{C3CE585C-47B4-46C1-9CA2-6821E924A117}" type="presOf" srcId="{62DFB17F-0BA9-4B7B-9115-874935978C11}" destId="{DE537D67-E39D-4135-ADD9-D2C32588CEFD}" srcOrd="1" destOrd="0" presId="urn:microsoft.com/office/officeart/2009/3/layout/HorizontalOrganizationChart"/>
    <dgm:cxn modelId="{9E453063-96A2-40C5-A1AF-4D4E848C26BE}" type="presOf" srcId="{B9E378BA-E3D7-4E9E-B427-A67ED2627221}" destId="{9CDFE34C-EF40-4F83-993F-E7A9BC249D2D}" srcOrd="0" destOrd="0" presId="urn:microsoft.com/office/officeart/2009/3/layout/HorizontalOrganizationChart"/>
    <dgm:cxn modelId="{050AF163-CD5C-4B44-B6EA-3B8F6F612A14}" type="presOf" srcId="{17CD931C-4B09-43A5-8401-3B19919F531F}" destId="{5EF2FBE2-FF7E-4FD9-A6C7-3ABC2AAF4F38}" srcOrd="1" destOrd="0" presId="urn:microsoft.com/office/officeart/2009/3/layout/HorizontalOrganizationChart"/>
    <dgm:cxn modelId="{5A54D54D-61D7-4FF9-8335-1B7045BA55A7}" srcId="{62DFB17F-0BA9-4B7B-9115-874935978C11}" destId="{17CD931C-4B09-43A5-8401-3B19919F531F}" srcOrd="2" destOrd="0" parTransId="{8B40BD27-C199-4299-8CC6-8A12819A8B79}" sibTransId="{3751A94F-2F4C-4667-ADDC-D826C6F06A57}"/>
    <dgm:cxn modelId="{E9C0286E-0D70-42D9-AEF1-143206E12A39}" type="presOf" srcId="{E265C78A-0F8B-4400-831B-3B0EFE93C19F}" destId="{7BB43325-308F-478F-BA77-61D8F8EDDF34}" srcOrd="0" destOrd="0" presId="urn:microsoft.com/office/officeart/2009/3/layout/HorizontalOrganizationChart"/>
    <dgm:cxn modelId="{5AF6917B-C45D-4F0A-B6BF-738FBC78156A}" type="presOf" srcId="{21266827-4A9D-4ABA-B121-25E6A32533A8}" destId="{47001246-4392-4EB2-895C-C037BB99DA8D}" srcOrd="0" destOrd="0" presId="urn:microsoft.com/office/officeart/2009/3/layout/HorizontalOrganizationChart"/>
    <dgm:cxn modelId="{617B9C7C-3E65-4E45-B7B1-DAB221A69448}" srcId="{E265C78A-0F8B-4400-831B-3B0EFE93C19F}" destId="{62DFB17F-0BA9-4B7B-9115-874935978C11}" srcOrd="0" destOrd="0" parTransId="{AC2AC046-1939-4A3C-9F01-375A59E5E723}" sibTransId="{36CEB6C8-7649-4FAC-A3E3-05C9DB7E2A42}"/>
    <dgm:cxn modelId="{24790295-97D5-4A8D-8526-C814824DF724}" type="presOf" srcId="{62DFB17F-0BA9-4B7B-9115-874935978C11}" destId="{0ABD87DA-51D7-48BC-AC15-DEB8F60CBEE7}" srcOrd="0" destOrd="0" presId="urn:microsoft.com/office/officeart/2009/3/layout/HorizontalOrganizationChart"/>
    <dgm:cxn modelId="{2C8202A9-45C8-40AD-9FDB-7C8C7DD1FB48}" type="presOf" srcId="{29C2732C-9408-4CD0-ABB3-3924A42CF4AE}" destId="{59550CEF-4E07-4C10-AE1E-33A95E033425}" srcOrd="1" destOrd="0" presId="urn:microsoft.com/office/officeart/2009/3/layout/HorizontalOrganizationChart"/>
    <dgm:cxn modelId="{D9300ACC-F475-4FBC-B2C9-D92EB1C6BEF6}" type="presOf" srcId="{3E93F880-ED55-4624-BA48-447C58F5AB30}" destId="{4B716CA9-81A2-4ACD-A273-9D6E49C654DA}" srcOrd="1" destOrd="0" presId="urn:microsoft.com/office/officeart/2009/3/layout/HorizontalOrganizationChart"/>
    <dgm:cxn modelId="{A3EC95D3-27A4-4388-B9B6-04241506B31B}" srcId="{62DFB17F-0BA9-4B7B-9115-874935978C11}" destId="{3E93F880-ED55-4624-BA48-447C58F5AB30}" srcOrd="3" destOrd="0" parTransId="{A305BAC2-9F94-4D7C-A504-C79B5E842A1A}" sibTransId="{2D49D7F1-8B12-453C-B9F1-592738CA7E63}"/>
    <dgm:cxn modelId="{873D54DE-ED9F-4DB6-80F4-1775F4E83D23}" type="presOf" srcId="{8B40BD27-C199-4299-8CC6-8A12819A8B79}" destId="{5CFB614A-BA94-4558-8E62-DA2C73C605CD}" srcOrd="0" destOrd="0" presId="urn:microsoft.com/office/officeart/2009/3/layout/HorizontalOrganizationChart"/>
    <dgm:cxn modelId="{E00AE8FA-BFD7-4AF4-B2BE-22290E8F7514}" type="presOf" srcId="{29C2732C-9408-4CD0-ABB3-3924A42CF4AE}" destId="{DAB361B1-29FB-434F-9D93-B7452CE853F5}" srcOrd="0" destOrd="0" presId="urn:microsoft.com/office/officeart/2009/3/layout/HorizontalOrganizationChart"/>
    <dgm:cxn modelId="{C50B86DC-405A-43C9-916F-7023F67CCE15}" type="presParOf" srcId="{7BB43325-308F-478F-BA77-61D8F8EDDF34}" destId="{1BF1745D-F92C-451E-A67D-503CA225CE4B}" srcOrd="0" destOrd="0" presId="urn:microsoft.com/office/officeart/2009/3/layout/HorizontalOrganizationChart"/>
    <dgm:cxn modelId="{19304A80-7D8F-46D9-B2DD-A25A4EFE5680}" type="presParOf" srcId="{1BF1745D-F92C-451E-A67D-503CA225CE4B}" destId="{ECDFF7DC-810C-4C6E-B5D8-651EC8B58273}" srcOrd="0" destOrd="0" presId="urn:microsoft.com/office/officeart/2009/3/layout/HorizontalOrganizationChart"/>
    <dgm:cxn modelId="{FF686306-B4A1-4F32-B922-61E86032F3CF}" type="presParOf" srcId="{ECDFF7DC-810C-4C6E-B5D8-651EC8B58273}" destId="{0ABD87DA-51D7-48BC-AC15-DEB8F60CBEE7}" srcOrd="0" destOrd="0" presId="urn:microsoft.com/office/officeart/2009/3/layout/HorizontalOrganizationChart"/>
    <dgm:cxn modelId="{BF97623A-C103-4EFA-A208-323EF7B08464}" type="presParOf" srcId="{ECDFF7DC-810C-4C6E-B5D8-651EC8B58273}" destId="{DE537D67-E39D-4135-ADD9-D2C32588CEFD}" srcOrd="1" destOrd="0" presId="urn:microsoft.com/office/officeart/2009/3/layout/HorizontalOrganizationChart"/>
    <dgm:cxn modelId="{0D2C664D-30A7-4B0C-B249-214780888901}" type="presParOf" srcId="{1BF1745D-F92C-451E-A67D-503CA225CE4B}" destId="{83139F6E-45E2-434E-A503-8511E0ADC920}" srcOrd="1" destOrd="0" presId="urn:microsoft.com/office/officeart/2009/3/layout/HorizontalOrganizationChart"/>
    <dgm:cxn modelId="{1ED0F583-5023-4DCA-8A89-017CADA9BC02}" type="presParOf" srcId="{83139F6E-45E2-434E-A503-8511E0ADC920}" destId="{B6851F23-6784-4E7F-A1FE-DE5221C13F4E}" srcOrd="0" destOrd="0" presId="urn:microsoft.com/office/officeart/2009/3/layout/HorizontalOrganizationChart"/>
    <dgm:cxn modelId="{DAB2DA09-F7C2-4F79-BEF1-A3052A94971C}" type="presParOf" srcId="{83139F6E-45E2-434E-A503-8511E0ADC920}" destId="{12A16B3C-77D2-46DE-90DE-1F0EFCDDAFB2}" srcOrd="1" destOrd="0" presId="urn:microsoft.com/office/officeart/2009/3/layout/HorizontalOrganizationChart"/>
    <dgm:cxn modelId="{737BF984-2648-4873-8DD7-230FF98AB6A0}" type="presParOf" srcId="{12A16B3C-77D2-46DE-90DE-1F0EFCDDAFB2}" destId="{40064EDB-43D6-48A9-93F8-BACB021EB392}" srcOrd="0" destOrd="0" presId="urn:microsoft.com/office/officeart/2009/3/layout/HorizontalOrganizationChart"/>
    <dgm:cxn modelId="{232DEAE9-6866-4D4F-9F57-C45F0F79B91D}" type="presParOf" srcId="{40064EDB-43D6-48A9-93F8-BACB021EB392}" destId="{DAB361B1-29FB-434F-9D93-B7452CE853F5}" srcOrd="0" destOrd="0" presId="urn:microsoft.com/office/officeart/2009/3/layout/HorizontalOrganizationChart"/>
    <dgm:cxn modelId="{7B71AE50-2DBA-47C6-B87D-A4EF092BA1A1}" type="presParOf" srcId="{40064EDB-43D6-48A9-93F8-BACB021EB392}" destId="{59550CEF-4E07-4C10-AE1E-33A95E033425}" srcOrd="1" destOrd="0" presId="urn:microsoft.com/office/officeart/2009/3/layout/HorizontalOrganizationChart"/>
    <dgm:cxn modelId="{EB5A16DA-9215-4BEB-9C04-E9C8A1BAD90D}" type="presParOf" srcId="{12A16B3C-77D2-46DE-90DE-1F0EFCDDAFB2}" destId="{8C84CA53-F41A-42C3-9446-2ADB927C5335}" srcOrd="1" destOrd="0" presId="urn:microsoft.com/office/officeart/2009/3/layout/HorizontalOrganizationChart"/>
    <dgm:cxn modelId="{6BCBF0FD-4AE1-4C2C-A993-3CDA1084C0A9}" type="presParOf" srcId="{12A16B3C-77D2-46DE-90DE-1F0EFCDDAFB2}" destId="{B883E67F-C55E-45A2-B513-FFBFAD6D3F87}" srcOrd="2" destOrd="0" presId="urn:microsoft.com/office/officeart/2009/3/layout/HorizontalOrganizationChart"/>
    <dgm:cxn modelId="{D53EB493-23B9-4586-8AA7-718207034FEB}" type="presParOf" srcId="{83139F6E-45E2-434E-A503-8511E0ADC920}" destId="{47001246-4392-4EB2-895C-C037BB99DA8D}" srcOrd="2" destOrd="0" presId="urn:microsoft.com/office/officeart/2009/3/layout/HorizontalOrganizationChart"/>
    <dgm:cxn modelId="{6258E20E-C53E-4C7E-A48A-DB5EE012C5EE}" type="presParOf" srcId="{83139F6E-45E2-434E-A503-8511E0ADC920}" destId="{1CC2DC52-CA36-47B2-941B-F7E247E57445}" srcOrd="3" destOrd="0" presId="urn:microsoft.com/office/officeart/2009/3/layout/HorizontalOrganizationChart"/>
    <dgm:cxn modelId="{32E6C57D-C1C0-4239-A1D7-7262CE27FE97}" type="presParOf" srcId="{1CC2DC52-CA36-47B2-941B-F7E247E57445}" destId="{44061776-4542-4DB1-BB47-8119943427A7}" srcOrd="0" destOrd="0" presId="urn:microsoft.com/office/officeart/2009/3/layout/HorizontalOrganizationChart"/>
    <dgm:cxn modelId="{45E32955-036C-4294-A12D-0F2C302265F0}" type="presParOf" srcId="{44061776-4542-4DB1-BB47-8119943427A7}" destId="{9CDFE34C-EF40-4F83-993F-E7A9BC249D2D}" srcOrd="0" destOrd="0" presId="urn:microsoft.com/office/officeart/2009/3/layout/HorizontalOrganizationChart"/>
    <dgm:cxn modelId="{8B4EEB09-4787-4181-943A-443866396BE1}" type="presParOf" srcId="{44061776-4542-4DB1-BB47-8119943427A7}" destId="{E57A0F4D-5045-43EF-ABE4-81E1D6DC688B}" srcOrd="1" destOrd="0" presId="urn:microsoft.com/office/officeart/2009/3/layout/HorizontalOrganizationChart"/>
    <dgm:cxn modelId="{56DDF689-6350-4090-9BFF-AE57AA7651CB}" type="presParOf" srcId="{1CC2DC52-CA36-47B2-941B-F7E247E57445}" destId="{9DB0A112-B64D-4279-A5B8-3DBEEDFCF719}" srcOrd="1" destOrd="0" presId="urn:microsoft.com/office/officeart/2009/3/layout/HorizontalOrganizationChart"/>
    <dgm:cxn modelId="{AE54E8D1-A2DD-4F90-932F-51B826AD6AF1}" type="presParOf" srcId="{1CC2DC52-CA36-47B2-941B-F7E247E57445}" destId="{8468F8A1-7DCC-4EB2-86B4-C34CCEF38E7F}" srcOrd="2" destOrd="0" presId="urn:microsoft.com/office/officeart/2009/3/layout/HorizontalOrganizationChart"/>
    <dgm:cxn modelId="{D9BB9490-6F6D-480E-B407-1745D5CFB62E}" type="presParOf" srcId="{83139F6E-45E2-434E-A503-8511E0ADC920}" destId="{5CFB614A-BA94-4558-8E62-DA2C73C605CD}" srcOrd="4" destOrd="0" presId="urn:microsoft.com/office/officeart/2009/3/layout/HorizontalOrganizationChart"/>
    <dgm:cxn modelId="{21033A5F-8D07-4315-A8CB-C86E3E485CF1}" type="presParOf" srcId="{83139F6E-45E2-434E-A503-8511E0ADC920}" destId="{018B6AB5-B5A2-43B3-96C7-987502E5AEDB}" srcOrd="5" destOrd="0" presId="urn:microsoft.com/office/officeart/2009/3/layout/HorizontalOrganizationChart"/>
    <dgm:cxn modelId="{CA0C6766-BF10-4C95-8AFC-E05BFDB91C5A}" type="presParOf" srcId="{018B6AB5-B5A2-43B3-96C7-987502E5AEDB}" destId="{786D9024-EB5C-4D1F-A52A-FF490A422547}" srcOrd="0" destOrd="0" presId="urn:microsoft.com/office/officeart/2009/3/layout/HorizontalOrganizationChart"/>
    <dgm:cxn modelId="{9A99A9FB-8703-456E-A2C9-C6F356E27BEF}" type="presParOf" srcId="{786D9024-EB5C-4D1F-A52A-FF490A422547}" destId="{9245C651-632E-4BFD-92D2-404F0FF3F111}" srcOrd="0" destOrd="0" presId="urn:microsoft.com/office/officeart/2009/3/layout/HorizontalOrganizationChart"/>
    <dgm:cxn modelId="{7EFFC4F8-1433-4750-88BB-274A27D6A9DF}" type="presParOf" srcId="{786D9024-EB5C-4D1F-A52A-FF490A422547}" destId="{5EF2FBE2-FF7E-4FD9-A6C7-3ABC2AAF4F38}" srcOrd="1" destOrd="0" presId="urn:microsoft.com/office/officeart/2009/3/layout/HorizontalOrganizationChart"/>
    <dgm:cxn modelId="{C2971E1B-2204-4F8D-A1AC-BBAD37670357}" type="presParOf" srcId="{018B6AB5-B5A2-43B3-96C7-987502E5AEDB}" destId="{381704E8-5568-4A2E-9554-7198B7FCA2CC}" srcOrd="1" destOrd="0" presId="urn:microsoft.com/office/officeart/2009/3/layout/HorizontalOrganizationChart"/>
    <dgm:cxn modelId="{194D80F2-A1B5-4C56-80B4-344CEEBD724E}" type="presParOf" srcId="{018B6AB5-B5A2-43B3-96C7-987502E5AEDB}" destId="{0D377451-82A5-4B00-A83D-CCC301EC3F9A}" srcOrd="2" destOrd="0" presId="urn:microsoft.com/office/officeart/2009/3/layout/HorizontalOrganizationChart"/>
    <dgm:cxn modelId="{A8847938-B282-4FE0-8C63-356B85F1A0AD}" type="presParOf" srcId="{83139F6E-45E2-434E-A503-8511E0ADC920}" destId="{BED73A3F-84EA-49EA-A9E3-035360D452EA}" srcOrd="6" destOrd="0" presId="urn:microsoft.com/office/officeart/2009/3/layout/HorizontalOrganizationChart"/>
    <dgm:cxn modelId="{4FB8E808-B423-4C64-8E0E-36B875FF596E}" type="presParOf" srcId="{83139F6E-45E2-434E-A503-8511E0ADC920}" destId="{60DCDAB9-8C81-4DDB-AC5E-37B567E46C80}" srcOrd="7" destOrd="0" presId="urn:microsoft.com/office/officeart/2009/3/layout/HorizontalOrganizationChart"/>
    <dgm:cxn modelId="{DEECB592-16B4-49BD-A94B-AC97F839EBE5}" type="presParOf" srcId="{60DCDAB9-8C81-4DDB-AC5E-37B567E46C80}" destId="{4B8CE229-CBB3-4754-A4BA-734B65A432AE}" srcOrd="0" destOrd="0" presId="urn:microsoft.com/office/officeart/2009/3/layout/HorizontalOrganizationChart"/>
    <dgm:cxn modelId="{D53BC148-15A4-49A8-912B-B6403876169D}" type="presParOf" srcId="{4B8CE229-CBB3-4754-A4BA-734B65A432AE}" destId="{10471E05-7C51-45EE-A523-8BB5647351D2}" srcOrd="0" destOrd="0" presId="urn:microsoft.com/office/officeart/2009/3/layout/HorizontalOrganizationChart"/>
    <dgm:cxn modelId="{DA4E4D1A-AD65-4CE0-BBF5-24D81478A187}" type="presParOf" srcId="{4B8CE229-CBB3-4754-A4BA-734B65A432AE}" destId="{4B716CA9-81A2-4ACD-A273-9D6E49C654DA}" srcOrd="1" destOrd="0" presId="urn:microsoft.com/office/officeart/2009/3/layout/HorizontalOrganizationChart"/>
    <dgm:cxn modelId="{3D81C8C4-02B8-4504-BE14-DBDA95AD5A44}" type="presParOf" srcId="{60DCDAB9-8C81-4DDB-AC5E-37B567E46C80}" destId="{4E962170-06F2-4746-9302-00F90EA01895}" srcOrd="1" destOrd="0" presId="urn:microsoft.com/office/officeart/2009/3/layout/HorizontalOrganizationChart"/>
    <dgm:cxn modelId="{055C92D7-5ABB-4C5D-8344-66B70E5E4EBD}" type="presParOf" srcId="{60DCDAB9-8C81-4DDB-AC5E-37B567E46C80}" destId="{7848AF2C-4639-4C2F-89E5-99547598437B}" srcOrd="2" destOrd="0" presId="urn:microsoft.com/office/officeart/2009/3/layout/HorizontalOrganizationChart"/>
    <dgm:cxn modelId="{A494C4DA-37D7-4E08-AD7E-6E0118DF9A47}" type="presParOf" srcId="{1BF1745D-F92C-451E-A67D-503CA225CE4B}" destId="{28392A09-ECC9-458D-9A09-A07625E59B5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5F3A-CC09-4530-967B-3C0CCF05D0AE}">
      <dsp:nvSpPr>
        <dsp:cNvPr id="0" name=""/>
        <dsp:cNvSpPr/>
      </dsp:nvSpPr>
      <dsp:spPr>
        <a:xfrm>
          <a:off x="1745194" y="1220610"/>
          <a:ext cx="1219988" cy="108927"/>
        </a:xfrm>
        <a:custGeom>
          <a:avLst/>
          <a:gdLst/>
          <a:ahLst/>
          <a:cxnLst/>
          <a:rect l="0" t="0" r="0" b="0"/>
          <a:pathLst>
            <a:path>
              <a:moveTo>
                <a:pt x="0" y="108927"/>
              </a:moveTo>
              <a:lnTo>
                <a:pt x="1219988" y="108927"/>
              </a:lnTo>
              <a:lnTo>
                <a:pt x="1219988"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32681-0871-4228-A8BC-5DA9357EEA1D}">
      <dsp:nvSpPr>
        <dsp:cNvPr id="0" name=""/>
        <dsp:cNvSpPr/>
      </dsp:nvSpPr>
      <dsp:spPr>
        <a:xfrm>
          <a:off x="1745194" y="1329538"/>
          <a:ext cx="2439977" cy="749421"/>
        </a:xfrm>
        <a:custGeom>
          <a:avLst/>
          <a:gdLst/>
          <a:ahLst/>
          <a:cxnLst/>
          <a:rect l="0" t="0" r="0" b="0"/>
          <a:pathLst>
            <a:path>
              <a:moveTo>
                <a:pt x="0" y="0"/>
              </a:moveTo>
              <a:lnTo>
                <a:pt x="2265693" y="0"/>
              </a:lnTo>
              <a:lnTo>
                <a:pt x="2265693" y="749421"/>
              </a:lnTo>
              <a:lnTo>
                <a:pt x="2439977" y="74942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E4342-356F-4644-82B0-CDCF41B7D4C4}">
      <dsp:nvSpPr>
        <dsp:cNvPr id="0" name=""/>
        <dsp:cNvSpPr/>
      </dsp:nvSpPr>
      <dsp:spPr>
        <a:xfrm>
          <a:off x="1745194" y="1283817"/>
          <a:ext cx="2439977" cy="91440"/>
        </a:xfrm>
        <a:custGeom>
          <a:avLst/>
          <a:gdLst/>
          <a:ahLst/>
          <a:cxnLst/>
          <a:rect l="0" t="0" r="0" b="0"/>
          <a:pathLst>
            <a:path>
              <a:moveTo>
                <a:pt x="0" y="45720"/>
              </a:moveTo>
              <a:lnTo>
                <a:pt x="2439977"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743CF-C460-44DE-8443-394FF40FC227}">
      <dsp:nvSpPr>
        <dsp:cNvPr id="0" name=""/>
        <dsp:cNvSpPr/>
      </dsp:nvSpPr>
      <dsp:spPr>
        <a:xfrm>
          <a:off x="1745194" y="580116"/>
          <a:ext cx="2439977" cy="749421"/>
        </a:xfrm>
        <a:custGeom>
          <a:avLst/>
          <a:gdLst/>
          <a:ahLst/>
          <a:cxnLst/>
          <a:rect l="0" t="0" r="0" b="0"/>
          <a:pathLst>
            <a:path>
              <a:moveTo>
                <a:pt x="0" y="749421"/>
              </a:moveTo>
              <a:lnTo>
                <a:pt x="2265693" y="749421"/>
              </a:lnTo>
              <a:lnTo>
                <a:pt x="2265693" y="0"/>
              </a:lnTo>
              <a:lnTo>
                <a:pt x="243997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6D798-7B03-4DEA-9B69-4D55E89AD576}">
      <dsp:nvSpPr>
        <dsp:cNvPr id="0" name=""/>
        <dsp:cNvSpPr/>
      </dsp:nvSpPr>
      <dsp:spPr>
        <a:xfrm>
          <a:off x="2352" y="1063754"/>
          <a:ext cx="1742841" cy="53156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2" y="1063754"/>
        <a:ext cx="1742841" cy="531566"/>
      </dsp:txXfrm>
    </dsp:sp>
    <dsp:sp modelId="{14707142-9DD8-45B2-843E-600DFC3A89FB}">
      <dsp:nvSpPr>
        <dsp:cNvPr id="0" name=""/>
        <dsp:cNvSpPr/>
      </dsp:nvSpPr>
      <dsp:spPr>
        <a:xfrm>
          <a:off x="4185171" y="314332"/>
          <a:ext cx="1742841" cy="53156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Graph View</a:t>
          </a:r>
        </a:p>
      </dsp:txBody>
      <dsp:txXfrm>
        <a:off x="4185171" y="314332"/>
        <a:ext cx="1742841" cy="531566"/>
      </dsp:txXfrm>
    </dsp:sp>
    <dsp:sp modelId="{73B93944-43A1-4C93-99F7-6A597995B2EF}">
      <dsp:nvSpPr>
        <dsp:cNvPr id="0" name=""/>
        <dsp:cNvSpPr/>
      </dsp:nvSpPr>
      <dsp:spPr>
        <a:xfrm>
          <a:off x="4185171" y="1063754"/>
          <a:ext cx="1742841" cy="53156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Monitor View</a:t>
          </a:r>
        </a:p>
      </dsp:txBody>
      <dsp:txXfrm>
        <a:off x="4185171" y="1063754"/>
        <a:ext cx="1742841" cy="531566"/>
      </dsp:txXfrm>
    </dsp:sp>
    <dsp:sp modelId="{9708299F-810D-4902-B22C-46800C3561B1}">
      <dsp:nvSpPr>
        <dsp:cNvPr id="0" name=""/>
        <dsp:cNvSpPr/>
      </dsp:nvSpPr>
      <dsp:spPr>
        <a:xfrm>
          <a:off x="4185171" y="1813176"/>
          <a:ext cx="1742841" cy="53156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Settings</a:t>
          </a:r>
        </a:p>
      </dsp:txBody>
      <dsp:txXfrm>
        <a:off x="4185171" y="1813176"/>
        <a:ext cx="1742841" cy="531566"/>
      </dsp:txXfrm>
    </dsp:sp>
    <dsp:sp modelId="{3B77B67B-36A4-4C0C-9AB0-AEC05843B626}">
      <dsp:nvSpPr>
        <dsp:cNvPr id="0" name=""/>
        <dsp:cNvSpPr/>
      </dsp:nvSpPr>
      <dsp:spPr>
        <a:xfrm>
          <a:off x="2093762" y="689043"/>
          <a:ext cx="1742841" cy="53156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Sensor stability</a:t>
          </a:r>
        </a:p>
      </dsp:txBody>
      <dsp:txXfrm>
        <a:off x="2093762" y="689043"/>
        <a:ext cx="1742841" cy="531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042F5-4565-45B7-8941-83B6CD8C0FF0}">
      <dsp:nvSpPr>
        <dsp:cNvPr id="0" name=""/>
        <dsp:cNvSpPr/>
      </dsp:nvSpPr>
      <dsp:spPr>
        <a:xfrm>
          <a:off x="3094541" y="2175669"/>
          <a:ext cx="2163258" cy="193148"/>
        </a:xfrm>
        <a:custGeom>
          <a:avLst/>
          <a:gdLst/>
          <a:ahLst/>
          <a:cxnLst/>
          <a:rect l="0" t="0" r="0" b="0"/>
          <a:pathLst>
            <a:path>
              <a:moveTo>
                <a:pt x="0" y="0"/>
              </a:moveTo>
              <a:lnTo>
                <a:pt x="2163258" y="0"/>
              </a:lnTo>
              <a:lnTo>
                <a:pt x="2163258" y="193148"/>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7326F-C995-450D-8370-1775748F2ACC}">
      <dsp:nvSpPr>
        <dsp:cNvPr id="0" name=""/>
        <dsp:cNvSpPr/>
      </dsp:nvSpPr>
      <dsp:spPr>
        <a:xfrm>
          <a:off x="3094541" y="1982520"/>
          <a:ext cx="2163258" cy="193148"/>
        </a:xfrm>
        <a:custGeom>
          <a:avLst/>
          <a:gdLst/>
          <a:ahLst/>
          <a:cxnLst/>
          <a:rect l="0" t="0" r="0" b="0"/>
          <a:pathLst>
            <a:path>
              <a:moveTo>
                <a:pt x="0" y="193148"/>
              </a:moveTo>
              <a:lnTo>
                <a:pt x="2163258" y="193148"/>
              </a:lnTo>
              <a:lnTo>
                <a:pt x="2163258"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046C6-6BD1-4411-A855-601300DC57AE}">
      <dsp:nvSpPr>
        <dsp:cNvPr id="0" name=""/>
        <dsp:cNvSpPr/>
      </dsp:nvSpPr>
      <dsp:spPr>
        <a:xfrm>
          <a:off x="3094541" y="2175669"/>
          <a:ext cx="4326517" cy="664429"/>
        </a:xfrm>
        <a:custGeom>
          <a:avLst/>
          <a:gdLst/>
          <a:ahLst/>
          <a:cxnLst/>
          <a:rect l="0" t="0" r="0" b="0"/>
          <a:pathLst>
            <a:path>
              <a:moveTo>
                <a:pt x="0" y="0"/>
              </a:moveTo>
              <a:lnTo>
                <a:pt x="4017480" y="0"/>
              </a:lnTo>
              <a:lnTo>
                <a:pt x="4017480" y="664429"/>
              </a:lnTo>
              <a:lnTo>
                <a:pt x="4326517" y="664429"/>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3AF90-7223-43FA-9EE9-695C18EC3C12}">
      <dsp:nvSpPr>
        <dsp:cNvPr id="0" name=""/>
        <dsp:cNvSpPr/>
      </dsp:nvSpPr>
      <dsp:spPr>
        <a:xfrm>
          <a:off x="3094541" y="1511239"/>
          <a:ext cx="4326517" cy="664429"/>
        </a:xfrm>
        <a:custGeom>
          <a:avLst/>
          <a:gdLst/>
          <a:ahLst/>
          <a:cxnLst/>
          <a:rect l="0" t="0" r="0" b="0"/>
          <a:pathLst>
            <a:path>
              <a:moveTo>
                <a:pt x="0" y="664429"/>
              </a:moveTo>
              <a:lnTo>
                <a:pt x="4017480" y="664429"/>
              </a:lnTo>
              <a:lnTo>
                <a:pt x="4017480" y="0"/>
              </a:lnTo>
              <a:lnTo>
                <a:pt x="432651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25C81-ABC9-4C47-A951-BC6BDC011EB4}">
      <dsp:nvSpPr>
        <dsp:cNvPr id="0" name=""/>
        <dsp:cNvSpPr/>
      </dsp:nvSpPr>
      <dsp:spPr>
        <a:xfrm>
          <a:off x="4171" y="1704387"/>
          <a:ext cx="3090369" cy="9425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Setup</a:t>
          </a:r>
        </a:p>
      </dsp:txBody>
      <dsp:txXfrm>
        <a:off x="4171" y="1704387"/>
        <a:ext cx="3090369" cy="942562"/>
      </dsp:txXfrm>
    </dsp:sp>
    <dsp:sp modelId="{AB53DE59-545C-46EA-AB7D-A94E3A7734E8}">
      <dsp:nvSpPr>
        <dsp:cNvPr id="0" name=""/>
        <dsp:cNvSpPr/>
      </dsp:nvSpPr>
      <dsp:spPr>
        <a:xfrm>
          <a:off x="7421058" y="1039958"/>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GC emulation</a:t>
          </a:r>
        </a:p>
      </dsp:txBody>
      <dsp:txXfrm>
        <a:off x="7421058" y="1039958"/>
        <a:ext cx="3090369" cy="942562"/>
      </dsp:txXfrm>
    </dsp:sp>
    <dsp:sp modelId="{C7C57C14-ED6E-4E86-93C5-A94F2CF726AF}">
      <dsp:nvSpPr>
        <dsp:cNvPr id="0" name=""/>
        <dsp:cNvSpPr/>
      </dsp:nvSpPr>
      <dsp:spPr>
        <a:xfrm>
          <a:off x="7421058" y="2368817"/>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Monitor</a:t>
          </a:r>
        </a:p>
      </dsp:txBody>
      <dsp:txXfrm>
        <a:off x="7421058" y="2368817"/>
        <a:ext cx="3090369" cy="942562"/>
      </dsp:txXfrm>
    </dsp:sp>
    <dsp:sp modelId="{3EC8B524-4F00-402E-8FB9-5DCF63892A02}">
      <dsp:nvSpPr>
        <dsp:cNvPr id="0" name=""/>
        <dsp:cNvSpPr/>
      </dsp:nvSpPr>
      <dsp:spPr>
        <a:xfrm>
          <a:off x="3712615" y="1039958"/>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Measure</a:t>
          </a:r>
        </a:p>
      </dsp:txBody>
      <dsp:txXfrm>
        <a:off x="3712615" y="1039958"/>
        <a:ext cx="3090369" cy="942562"/>
      </dsp:txXfrm>
    </dsp:sp>
    <dsp:sp modelId="{6C9497D2-C210-4C4D-B75C-78167F197ED8}">
      <dsp:nvSpPr>
        <dsp:cNvPr id="0" name=""/>
        <dsp:cNvSpPr/>
      </dsp:nvSpPr>
      <dsp:spPr>
        <a:xfrm>
          <a:off x="3712615" y="2368817"/>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err="1"/>
            <a:t>Autosave</a:t>
          </a:r>
          <a:endParaRPr lang="en-US" sz="4100" kern="1200" dirty="0"/>
        </a:p>
      </dsp:txBody>
      <dsp:txXfrm>
        <a:off x="3712615" y="2368817"/>
        <a:ext cx="3090369" cy="942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C8EB-EF52-4CA5-A476-BF9AF5653DD6}">
      <dsp:nvSpPr>
        <dsp:cNvPr id="0" name=""/>
        <dsp:cNvSpPr/>
      </dsp:nvSpPr>
      <dsp:spPr>
        <a:xfrm>
          <a:off x="3094541" y="1982520"/>
          <a:ext cx="2163258" cy="193148"/>
        </a:xfrm>
        <a:custGeom>
          <a:avLst/>
          <a:gdLst/>
          <a:ahLst/>
          <a:cxnLst/>
          <a:rect l="0" t="0" r="0" b="0"/>
          <a:pathLst>
            <a:path>
              <a:moveTo>
                <a:pt x="0" y="193148"/>
              </a:moveTo>
              <a:lnTo>
                <a:pt x="2163258" y="193148"/>
              </a:lnTo>
              <a:lnTo>
                <a:pt x="2163258"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919E-D8B6-4034-B8FF-3247E0FBCFD6}">
      <dsp:nvSpPr>
        <dsp:cNvPr id="0" name=""/>
        <dsp:cNvSpPr/>
      </dsp:nvSpPr>
      <dsp:spPr>
        <a:xfrm>
          <a:off x="3094541" y="2175669"/>
          <a:ext cx="4326517" cy="1328858"/>
        </a:xfrm>
        <a:custGeom>
          <a:avLst/>
          <a:gdLst/>
          <a:ahLst/>
          <a:cxnLst/>
          <a:rect l="0" t="0" r="0" b="0"/>
          <a:pathLst>
            <a:path>
              <a:moveTo>
                <a:pt x="0" y="0"/>
              </a:moveTo>
              <a:lnTo>
                <a:pt x="4017480" y="0"/>
              </a:lnTo>
              <a:lnTo>
                <a:pt x="4017480" y="1328858"/>
              </a:lnTo>
              <a:lnTo>
                <a:pt x="4326517" y="1328858"/>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ECEA0-2CF4-4366-AC11-AE371B085EB8}">
      <dsp:nvSpPr>
        <dsp:cNvPr id="0" name=""/>
        <dsp:cNvSpPr/>
      </dsp:nvSpPr>
      <dsp:spPr>
        <a:xfrm>
          <a:off x="3094541" y="2129949"/>
          <a:ext cx="4326517" cy="91440"/>
        </a:xfrm>
        <a:custGeom>
          <a:avLst/>
          <a:gdLst/>
          <a:ahLst/>
          <a:cxnLst/>
          <a:rect l="0" t="0" r="0" b="0"/>
          <a:pathLst>
            <a:path>
              <a:moveTo>
                <a:pt x="0" y="45720"/>
              </a:moveTo>
              <a:lnTo>
                <a:pt x="4326517"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13B45-00A0-4D6D-81C6-FE6F5C38833D}">
      <dsp:nvSpPr>
        <dsp:cNvPr id="0" name=""/>
        <dsp:cNvSpPr/>
      </dsp:nvSpPr>
      <dsp:spPr>
        <a:xfrm>
          <a:off x="3094541" y="846810"/>
          <a:ext cx="4326517" cy="1328858"/>
        </a:xfrm>
        <a:custGeom>
          <a:avLst/>
          <a:gdLst/>
          <a:ahLst/>
          <a:cxnLst/>
          <a:rect l="0" t="0" r="0" b="0"/>
          <a:pathLst>
            <a:path>
              <a:moveTo>
                <a:pt x="0" y="1328858"/>
              </a:moveTo>
              <a:lnTo>
                <a:pt x="4017480" y="1328858"/>
              </a:lnTo>
              <a:lnTo>
                <a:pt x="4017480" y="0"/>
              </a:lnTo>
              <a:lnTo>
                <a:pt x="432651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A03FA-3860-4A9E-AD4E-4BAC2FC6DC5F}">
      <dsp:nvSpPr>
        <dsp:cNvPr id="0" name=""/>
        <dsp:cNvSpPr/>
      </dsp:nvSpPr>
      <dsp:spPr>
        <a:xfrm>
          <a:off x="4171" y="1704387"/>
          <a:ext cx="3090369" cy="9425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Setup</a:t>
          </a:r>
        </a:p>
      </dsp:txBody>
      <dsp:txXfrm>
        <a:off x="4171" y="1704387"/>
        <a:ext cx="3090369" cy="942562"/>
      </dsp:txXfrm>
    </dsp:sp>
    <dsp:sp modelId="{6AA97348-C7D5-4341-BB0E-F0B34C0D844A}">
      <dsp:nvSpPr>
        <dsp:cNvPr id="0" name=""/>
        <dsp:cNvSpPr/>
      </dsp:nvSpPr>
      <dsp:spPr>
        <a:xfrm>
          <a:off x="7421058" y="375528"/>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Sensor selection</a:t>
          </a:r>
        </a:p>
      </dsp:txBody>
      <dsp:txXfrm>
        <a:off x="7421058" y="375528"/>
        <a:ext cx="3090369" cy="942562"/>
      </dsp:txXfrm>
    </dsp:sp>
    <dsp:sp modelId="{56D50AC2-2F1D-4B2A-A440-E9DF695C7DAF}">
      <dsp:nvSpPr>
        <dsp:cNvPr id="0" name=""/>
        <dsp:cNvSpPr/>
      </dsp:nvSpPr>
      <dsp:spPr>
        <a:xfrm>
          <a:off x="7421058" y="1704387"/>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Sensor</a:t>
          </a:r>
        </a:p>
      </dsp:txBody>
      <dsp:txXfrm>
        <a:off x="7421058" y="1704387"/>
        <a:ext cx="3090369" cy="942562"/>
      </dsp:txXfrm>
    </dsp:sp>
    <dsp:sp modelId="{5D073CAE-EEC3-43B1-B6A8-EBE3639A3E0C}">
      <dsp:nvSpPr>
        <dsp:cNvPr id="0" name=""/>
        <dsp:cNvSpPr/>
      </dsp:nvSpPr>
      <dsp:spPr>
        <a:xfrm>
          <a:off x="7421058" y="3033246"/>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Cell hydration</a:t>
          </a:r>
        </a:p>
      </dsp:txBody>
      <dsp:txXfrm>
        <a:off x="7421058" y="3033246"/>
        <a:ext cx="3090369" cy="942562"/>
      </dsp:txXfrm>
    </dsp:sp>
    <dsp:sp modelId="{19B4FC44-C565-4D6E-8B71-46FAC156B579}">
      <dsp:nvSpPr>
        <dsp:cNvPr id="0" name=""/>
        <dsp:cNvSpPr/>
      </dsp:nvSpPr>
      <dsp:spPr>
        <a:xfrm>
          <a:off x="3712615" y="1039958"/>
          <a:ext cx="3090369" cy="94256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Sensor</a:t>
          </a:r>
        </a:p>
      </dsp:txBody>
      <dsp:txXfrm>
        <a:off x="3712615" y="1039958"/>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A0061-BE88-46FB-9DDB-3AE3977C2462}">
      <dsp:nvSpPr>
        <dsp:cNvPr id="0" name=""/>
        <dsp:cNvSpPr/>
      </dsp:nvSpPr>
      <dsp:spPr>
        <a:xfrm>
          <a:off x="2631475" y="2739626"/>
          <a:ext cx="962063" cy="91440"/>
        </a:xfrm>
        <a:custGeom>
          <a:avLst/>
          <a:gdLst/>
          <a:ahLst/>
          <a:cxnLst/>
          <a:rect l="0" t="0" r="0" b="0"/>
          <a:pathLst>
            <a:path>
              <a:moveTo>
                <a:pt x="0" y="131618"/>
              </a:moveTo>
              <a:lnTo>
                <a:pt x="962063" y="131618"/>
              </a:lnTo>
              <a:lnTo>
                <a:pt x="962063"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D38B8-90FF-49BB-B57C-D059C4ACFADB}">
      <dsp:nvSpPr>
        <dsp:cNvPr id="0" name=""/>
        <dsp:cNvSpPr/>
      </dsp:nvSpPr>
      <dsp:spPr>
        <a:xfrm>
          <a:off x="2631475" y="2871245"/>
          <a:ext cx="1924127" cy="1181964"/>
        </a:xfrm>
        <a:custGeom>
          <a:avLst/>
          <a:gdLst/>
          <a:ahLst/>
          <a:cxnLst/>
          <a:rect l="0" t="0" r="0" b="0"/>
          <a:pathLst>
            <a:path>
              <a:moveTo>
                <a:pt x="0" y="0"/>
              </a:moveTo>
              <a:lnTo>
                <a:pt x="1786689" y="0"/>
              </a:lnTo>
              <a:lnTo>
                <a:pt x="1786689" y="1181964"/>
              </a:lnTo>
              <a:lnTo>
                <a:pt x="1924127" y="1181964"/>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7C79F-F464-4580-B80A-1E20910FDCA8}">
      <dsp:nvSpPr>
        <dsp:cNvPr id="0" name=""/>
        <dsp:cNvSpPr/>
      </dsp:nvSpPr>
      <dsp:spPr>
        <a:xfrm>
          <a:off x="2631475" y="2871245"/>
          <a:ext cx="1934146" cy="621029"/>
        </a:xfrm>
        <a:custGeom>
          <a:avLst/>
          <a:gdLst/>
          <a:ahLst/>
          <a:cxnLst/>
          <a:rect l="0" t="0" r="0" b="0"/>
          <a:pathLst>
            <a:path>
              <a:moveTo>
                <a:pt x="0" y="0"/>
              </a:moveTo>
              <a:lnTo>
                <a:pt x="1796709" y="0"/>
              </a:lnTo>
              <a:lnTo>
                <a:pt x="1796709" y="621029"/>
              </a:lnTo>
              <a:lnTo>
                <a:pt x="1934146" y="621029"/>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64A24-18E7-4A02-ABAB-E50AF0319567}">
      <dsp:nvSpPr>
        <dsp:cNvPr id="0" name=""/>
        <dsp:cNvSpPr/>
      </dsp:nvSpPr>
      <dsp:spPr>
        <a:xfrm>
          <a:off x="2631475" y="2825525"/>
          <a:ext cx="1924127" cy="91440"/>
        </a:xfrm>
        <a:custGeom>
          <a:avLst/>
          <a:gdLst/>
          <a:ahLst/>
          <a:cxnLst/>
          <a:rect l="0" t="0" r="0" b="0"/>
          <a:pathLst>
            <a:path>
              <a:moveTo>
                <a:pt x="0" y="45720"/>
              </a:moveTo>
              <a:lnTo>
                <a:pt x="1924127"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16C16-E2C2-4DF6-B4C7-3702FD40001A}">
      <dsp:nvSpPr>
        <dsp:cNvPr id="0" name=""/>
        <dsp:cNvSpPr/>
      </dsp:nvSpPr>
      <dsp:spPr>
        <a:xfrm>
          <a:off x="2631475" y="2280263"/>
          <a:ext cx="1924127" cy="590982"/>
        </a:xfrm>
        <a:custGeom>
          <a:avLst/>
          <a:gdLst/>
          <a:ahLst/>
          <a:cxnLst/>
          <a:rect l="0" t="0" r="0" b="0"/>
          <a:pathLst>
            <a:path>
              <a:moveTo>
                <a:pt x="0" y="590982"/>
              </a:moveTo>
              <a:lnTo>
                <a:pt x="1786689" y="590982"/>
              </a:lnTo>
              <a:lnTo>
                <a:pt x="1786689" y="0"/>
              </a:lnTo>
              <a:lnTo>
                <a:pt x="192412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3B5E9-C9AE-442D-893B-E2054FBD7B41}">
      <dsp:nvSpPr>
        <dsp:cNvPr id="0" name=""/>
        <dsp:cNvSpPr/>
      </dsp:nvSpPr>
      <dsp:spPr>
        <a:xfrm>
          <a:off x="5929979" y="1689281"/>
          <a:ext cx="274875" cy="1181964"/>
        </a:xfrm>
        <a:custGeom>
          <a:avLst/>
          <a:gdLst/>
          <a:ahLst/>
          <a:cxnLst/>
          <a:rect l="0" t="0" r="0" b="0"/>
          <a:pathLst>
            <a:path>
              <a:moveTo>
                <a:pt x="0" y="0"/>
              </a:moveTo>
              <a:lnTo>
                <a:pt x="137437" y="0"/>
              </a:lnTo>
              <a:lnTo>
                <a:pt x="137437" y="1181964"/>
              </a:lnTo>
              <a:lnTo>
                <a:pt x="274875" y="1181964"/>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A3FA4-CB54-4357-8A06-395FAE589D17}">
      <dsp:nvSpPr>
        <dsp:cNvPr id="0" name=""/>
        <dsp:cNvSpPr/>
      </dsp:nvSpPr>
      <dsp:spPr>
        <a:xfrm>
          <a:off x="5929979" y="1689281"/>
          <a:ext cx="274875" cy="590982"/>
        </a:xfrm>
        <a:custGeom>
          <a:avLst/>
          <a:gdLst/>
          <a:ahLst/>
          <a:cxnLst/>
          <a:rect l="0" t="0" r="0" b="0"/>
          <a:pathLst>
            <a:path>
              <a:moveTo>
                <a:pt x="0" y="0"/>
              </a:moveTo>
              <a:lnTo>
                <a:pt x="137437" y="0"/>
              </a:lnTo>
              <a:lnTo>
                <a:pt x="137437" y="590982"/>
              </a:lnTo>
              <a:lnTo>
                <a:pt x="274875" y="590982"/>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804D6-BBB0-441B-BF96-5CC128914C62}">
      <dsp:nvSpPr>
        <dsp:cNvPr id="0" name=""/>
        <dsp:cNvSpPr/>
      </dsp:nvSpPr>
      <dsp:spPr>
        <a:xfrm>
          <a:off x="7579232" y="1689281"/>
          <a:ext cx="274875" cy="295491"/>
        </a:xfrm>
        <a:custGeom>
          <a:avLst/>
          <a:gdLst/>
          <a:ahLst/>
          <a:cxnLst/>
          <a:rect l="0" t="0" r="0" b="0"/>
          <a:pathLst>
            <a:path>
              <a:moveTo>
                <a:pt x="0" y="0"/>
              </a:moveTo>
              <a:lnTo>
                <a:pt x="137437" y="0"/>
              </a:lnTo>
              <a:lnTo>
                <a:pt x="137437" y="295491"/>
              </a:lnTo>
              <a:lnTo>
                <a:pt x="274875" y="295491"/>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260B9-BBEC-4F57-9DCB-FE5D03531F98}">
      <dsp:nvSpPr>
        <dsp:cNvPr id="0" name=""/>
        <dsp:cNvSpPr/>
      </dsp:nvSpPr>
      <dsp:spPr>
        <a:xfrm>
          <a:off x="7579232" y="1393790"/>
          <a:ext cx="274875" cy="295491"/>
        </a:xfrm>
        <a:custGeom>
          <a:avLst/>
          <a:gdLst/>
          <a:ahLst/>
          <a:cxnLst/>
          <a:rect l="0" t="0" r="0" b="0"/>
          <a:pathLst>
            <a:path>
              <a:moveTo>
                <a:pt x="0" y="295491"/>
              </a:moveTo>
              <a:lnTo>
                <a:pt x="137437" y="295491"/>
              </a:lnTo>
              <a:lnTo>
                <a:pt x="137437" y="0"/>
              </a:lnTo>
              <a:lnTo>
                <a:pt x="274875" y="0"/>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22879-6D09-4FA6-9F6F-1FDD6ACDAD8E}">
      <dsp:nvSpPr>
        <dsp:cNvPr id="0" name=""/>
        <dsp:cNvSpPr/>
      </dsp:nvSpPr>
      <dsp:spPr>
        <a:xfrm>
          <a:off x="5929979" y="1643561"/>
          <a:ext cx="274875" cy="91440"/>
        </a:xfrm>
        <a:custGeom>
          <a:avLst/>
          <a:gdLst/>
          <a:ahLst/>
          <a:cxnLst/>
          <a:rect l="0" t="0" r="0" b="0"/>
          <a:pathLst>
            <a:path>
              <a:moveTo>
                <a:pt x="0" y="45720"/>
              </a:moveTo>
              <a:lnTo>
                <a:pt x="274875"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93199-A955-46BB-8617-3F515C113E9D}">
      <dsp:nvSpPr>
        <dsp:cNvPr id="0" name=""/>
        <dsp:cNvSpPr/>
      </dsp:nvSpPr>
      <dsp:spPr>
        <a:xfrm>
          <a:off x="7579232" y="392213"/>
          <a:ext cx="274875" cy="410595"/>
        </a:xfrm>
        <a:custGeom>
          <a:avLst/>
          <a:gdLst/>
          <a:ahLst/>
          <a:cxnLst/>
          <a:rect l="0" t="0" r="0" b="0"/>
          <a:pathLst>
            <a:path>
              <a:moveTo>
                <a:pt x="0" y="0"/>
              </a:moveTo>
              <a:lnTo>
                <a:pt x="137437" y="0"/>
              </a:lnTo>
              <a:lnTo>
                <a:pt x="137437" y="410595"/>
              </a:lnTo>
              <a:lnTo>
                <a:pt x="274875" y="41059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4408E-947E-406F-9ABE-C5115E765236}">
      <dsp:nvSpPr>
        <dsp:cNvPr id="0" name=""/>
        <dsp:cNvSpPr/>
      </dsp:nvSpPr>
      <dsp:spPr>
        <a:xfrm>
          <a:off x="7579232" y="211826"/>
          <a:ext cx="274875" cy="180387"/>
        </a:xfrm>
        <a:custGeom>
          <a:avLst/>
          <a:gdLst/>
          <a:ahLst/>
          <a:cxnLst/>
          <a:rect l="0" t="0" r="0" b="0"/>
          <a:pathLst>
            <a:path>
              <a:moveTo>
                <a:pt x="0" y="180387"/>
              </a:moveTo>
              <a:lnTo>
                <a:pt x="137437" y="180387"/>
              </a:lnTo>
              <a:lnTo>
                <a:pt x="137437" y="0"/>
              </a:lnTo>
              <a:lnTo>
                <a:pt x="274875" y="0"/>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D62BF-4413-4366-9DFD-CB3B61FC4C39}">
      <dsp:nvSpPr>
        <dsp:cNvPr id="0" name=""/>
        <dsp:cNvSpPr/>
      </dsp:nvSpPr>
      <dsp:spPr>
        <a:xfrm>
          <a:off x="5929979" y="392213"/>
          <a:ext cx="274875" cy="1297068"/>
        </a:xfrm>
        <a:custGeom>
          <a:avLst/>
          <a:gdLst/>
          <a:ahLst/>
          <a:cxnLst/>
          <a:rect l="0" t="0" r="0" b="0"/>
          <a:pathLst>
            <a:path>
              <a:moveTo>
                <a:pt x="0" y="1297068"/>
              </a:moveTo>
              <a:lnTo>
                <a:pt x="137437" y="1297068"/>
              </a:lnTo>
              <a:lnTo>
                <a:pt x="137437" y="0"/>
              </a:lnTo>
              <a:lnTo>
                <a:pt x="274875" y="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EF562-4445-4BBF-8032-7B1D2E5023E6}">
      <dsp:nvSpPr>
        <dsp:cNvPr id="0" name=""/>
        <dsp:cNvSpPr/>
      </dsp:nvSpPr>
      <dsp:spPr>
        <a:xfrm>
          <a:off x="2631475" y="1689281"/>
          <a:ext cx="1924127" cy="1181964"/>
        </a:xfrm>
        <a:custGeom>
          <a:avLst/>
          <a:gdLst/>
          <a:ahLst/>
          <a:cxnLst/>
          <a:rect l="0" t="0" r="0" b="0"/>
          <a:pathLst>
            <a:path>
              <a:moveTo>
                <a:pt x="0" y="1181964"/>
              </a:moveTo>
              <a:lnTo>
                <a:pt x="1786689" y="1181964"/>
              </a:lnTo>
              <a:lnTo>
                <a:pt x="1786689" y="0"/>
              </a:lnTo>
              <a:lnTo>
                <a:pt x="192412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4EEA1-3090-452C-A352-26C5B92CB003}">
      <dsp:nvSpPr>
        <dsp:cNvPr id="0" name=""/>
        <dsp:cNvSpPr/>
      </dsp:nvSpPr>
      <dsp:spPr>
        <a:xfrm>
          <a:off x="1257098" y="2661653"/>
          <a:ext cx="1374376" cy="41918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Setup</a:t>
          </a:r>
        </a:p>
      </dsp:txBody>
      <dsp:txXfrm>
        <a:off x="1257098" y="2661653"/>
        <a:ext cx="1374376" cy="419184"/>
      </dsp:txXfrm>
    </dsp:sp>
    <dsp:sp modelId="{F3729405-65BD-4100-8331-89656268DC31}">
      <dsp:nvSpPr>
        <dsp:cNvPr id="0" name=""/>
        <dsp:cNvSpPr/>
      </dsp:nvSpPr>
      <dsp:spPr>
        <a:xfrm>
          <a:off x="4555603" y="1479689"/>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C2H4</a:t>
          </a:r>
        </a:p>
      </dsp:txBody>
      <dsp:txXfrm>
        <a:off x="4555603" y="1479689"/>
        <a:ext cx="1374376" cy="419184"/>
      </dsp:txXfrm>
    </dsp:sp>
    <dsp:sp modelId="{B41D1AEA-B63B-42D6-99B8-48BCAED1C451}">
      <dsp:nvSpPr>
        <dsp:cNvPr id="0" name=""/>
        <dsp:cNvSpPr/>
      </dsp:nvSpPr>
      <dsp:spPr>
        <a:xfrm>
          <a:off x="6204855" y="182620"/>
          <a:ext cx="1374376" cy="41918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C2H4 ppb</a:t>
          </a:r>
        </a:p>
      </dsp:txBody>
      <dsp:txXfrm>
        <a:off x="6204855" y="182620"/>
        <a:ext cx="1374376" cy="419184"/>
      </dsp:txXfrm>
    </dsp:sp>
    <dsp:sp modelId="{69C4AC8B-4446-4925-911C-CDF865981BDA}">
      <dsp:nvSpPr>
        <dsp:cNvPr id="0" name=""/>
        <dsp:cNvSpPr/>
      </dsp:nvSpPr>
      <dsp:spPr>
        <a:xfrm>
          <a:off x="7854107" y="2233"/>
          <a:ext cx="1374376" cy="41918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Calibration parameters</a:t>
          </a:r>
        </a:p>
      </dsp:txBody>
      <dsp:txXfrm>
        <a:off x="7854107" y="2233"/>
        <a:ext cx="1374376" cy="419184"/>
      </dsp:txXfrm>
    </dsp:sp>
    <dsp:sp modelId="{F49468F6-3A15-4C83-98E0-8162C71ACF9A}">
      <dsp:nvSpPr>
        <dsp:cNvPr id="0" name=""/>
        <dsp:cNvSpPr/>
      </dsp:nvSpPr>
      <dsp:spPr>
        <a:xfrm>
          <a:off x="7854107" y="593215"/>
          <a:ext cx="1374376" cy="41918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Recalibration</a:t>
          </a:r>
        </a:p>
      </dsp:txBody>
      <dsp:txXfrm>
        <a:off x="7854107" y="593215"/>
        <a:ext cx="1374376" cy="419184"/>
      </dsp:txXfrm>
    </dsp:sp>
    <dsp:sp modelId="{9FEA1382-00B7-46A0-B7CC-4288B3D9005E}">
      <dsp:nvSpPr>
        <dsp:cNvPr id="0" name=""/>
        <dsp:cNvSpPr/>
      </dsp:nvSpPr>
      <dsp:spPr>
        <a:xfrm>
          <a:off x="6204855" y="1479689"/>
          <a:ext cx="1374376" cy="41918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C2H4 ppm</a:t>
          </a:r>
        </a:p>
      </dsp:txBody>
      <dsp:txXfrm>
        <a:off x="6204855" y="1479689"/>
        <a:ext cx="1374376" cy="419184"/>
      </dsp:txXfrm>
    </dsp:sp>
    <dsp:sp modelId="{1AFE3EB1-C13B-4A89-9863-8646E8417FF0}">
      <dsp:nvSpPr>
        <dsp:cNvPr id="0" name=""/>
        <dsp:cNvSpPr/>
      </dsp:nvSpPr>
      <dsp:spPr>
        <a:xfrm>
          <a:off x="7854107" y="1184198"/>
          <a:ext cx="1374376" cy="41918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Calibration parameters</a:t>
          </a:r>
        </a:p>
      </dsp:txBody>
      <dsp:txXfrm>
        <a:off x="7854107" y="1184198"/>
        <a:ext cx="1374376" cy="419184"/>
      </dsp:txXfrm>
    </dsp:sp>
    <dsp:sp modelId="{798D3B6E-1672-4927-9C72-49D5A4AE4279}">
      <dsp:nvSpPr>
        <dsp:cNvPr id="0" name=""/>
        <dsp:cNvSpPr/>
      </dsp:nvSpPr>
      <dsp:spPr>
        <a:xfrm>
          <a:off x="7854107" y="1775180"/>
          <a:ext cx="1374376" cy="41918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Recalibration</a:t>
          </a:r>
        </a:p>
      </dsp:txBody>
      <dsp:txXfrm>
        <a:off x="7854107" y="1775180"/>
        <a:ext cx="1374376" cy="419184"/>
      </dsp:txXfrm>
    </dsp:sp>
    <dsp:sp modelId="{6965A7A8-1768-4793-AD5C-F81E5D800013}">
      <dsp:nvSpPr>
        <dsp:cNvPr id="0" name=""/>
        <dsp:cNvSpPr/>
      </dsp:nvSpPr>
      <dsp:spPr>
        <a:xfrm>
          <a:off x="6204855" y="2070671"/>
          <a:ext cx="1374376" cy="41918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Offset autocorrection</a:t>
          </a:r>
        </a:p>
      </dsp:txBody>
      <dsp:txXfrm>
        <a:off x="6204855" y="2070671"/>
        <a:ext cx="1374376" cy="419184"/>
      </dsp:txXfrm>
    </dsp:sp>
    <dsp:sp modelId="{CAE9F95D-6EA7-427E-BD1E-562C3C295BEE}">
      <dsp:nvSpPr>
        <dsp:cNvPr id="0" name=""/>
        <dsp:cNvSpPr/>
      </dsp:nvSpPr>
      <dsp:spPr>
        <a:xfrm>
          <a:off x="6204855" y="2661653"/>
          <a:ext cx="1374376" cy="41918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Sensitivity correction</a:t>
          </a:r>
        </a:p>
      </dsp:txBody>
      <dsp:txXfrm>
        <a:off x="6204855" y="2661653"/>
        <a:ext cx="1374376" cy="419184"/>
      </dsp:txXfrm>
    </dsp:sp>
    <dsp:sp modelId="{42A83645-B7E8-4D4B-8CEC-582EE1D4F28C}">
      <dsp:nvSpPr>
        <dsp:cNvPr id="0" name=""/>
        <dsp:cNvSpPr/>
      </dsp:nvSpPr>
      <dsp:spPr>
        <a:xfrm>
          <a:off x="4555603" y="2070671"/>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CO2</a:t>
          </a:r>
        </a:p>
      </dsp:txBody>
      <dsp:txXfrm>
        <a:off x="4555603" y="2070671"/>
        <a:ext cx="1374376" cy="419184"/>
      </dsp:txXfrm>
    </dsp:sp>
    <dsp:sp modelId="{C2DA3746-3619-4EED-A6F1-A4E5FC6A7543}">
      <dsp:nvSpPr>
        <dsp:cNvPr id="0" name=""/>
        <dsp:cNvSpPr/>
      </dsp:nvSpPr>
      <dsp:spPr>
        <a:xfrm>
          <a:off x="4555603" y="2661653"/>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O2</a:t>
          </a:r>
        </a:p>
      </dsp:txBody>
      <dsp:txXfrm>
        <a:off x="4555603" y="2661653"/>
        <a:ext cx="1374376" cy="419184"/>
      </dsp:txXfrm>
    </dsp:sp>
    <dsp:sp modelId="{B84FCF44-7F43-4A1B-804C-A95009A3B61C}">
      <dsp:nvSpPr>
        <dsp:cNvPr id="0" name=""/>
        <dsp:cNvSpPr/>
      </dsp:nvSpPr>
      <dsp:spPr>
        <a:xfrm>
          <a:off x="4565622" y="3282682"/>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System DAC</a:t>
          </a:r>
        </a:p>
      </dsp:txBody>
      <dsp:txXfrm>
        <a:off x="4565622" y="3282682"/>
        <a:ext cx="1374376" cy="419184"/>
      </dsp:txXfrm>
    </dsp:sp>
    <dsp:sp modelId="{CB96F2FF-CF08-4449-834A-8A0373949453}">
      <dsp:nvSpPr>
        <dsp:cNvPr id="0" name=""/>
        <dsp:cNvSpPr/>
      </dsp:nvSpPr>
      <dsp:spPr>
        <a:xfrm>
          <a:off x="4555603" y="3843617"/>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Flow</a:t>
          </a:r>
        </a:p>
      </dsp:txBody>
      <dsp:txXfrm>
        <a:off x="4555603" y="3843617"/>
        <a:ext cx="1374376" cy="419184"/>
      </dsp:txXfrm>
    </dsp:sp>
    <dsp:sp modelId="{F670C85C-C553-4D5D-912E-54F29EF80344}">
      <dsp:nvSpPr>
        <dsp:cNvPr id="0" name=""/>
        <dsp:cNvSpPr/>
      </dsp:nvSpPr>
      <dsp:spPr>
        <a:xfrm>
          <a:off x="2906350" y="2366162"/>
          <a:ext cx="1374376" cy="41918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Calibration</a:t>
          </a:r>
        </a:p>
      </dsp:txBody>
      <dsp:txXfrm>
        <a:off x="2906350" y="2366162"/>
        <a:ext cx="1374376" cy="419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39166-F9E3-4A0D-96ED-C1858559DE83}">
      <dsp:nvSpPr>
        <dsp:cNvPr id="0" name=""/>
        <dsp:cNvSpPr/>
      </dsp:nvSpPr>
      <dsp:spPr>
        <a:xfrm>
          <a:off x="4923294" y="2067863"/>
          <a:ext cx="408083" cy="1754760"/>
        </a:xfrm>
        <a:custGeom>
          <a:avLst/>
          <a:gdLst/>
          <a:ahLst/>
          <a:cxnLst/>
          <a:rect l="0" t="0" r="0" b="0"/>
          <a:pathLst>
            <a:path>
              <a:moveTo>
                <a:pt x="0" y="0"/>
              </a:moveTo>
              <a:lnTo>
                <a:pt x="204041" y="0"/>
              </a:lnTo>
              <a:lnTo>
                <a:pt x="204041" y="1754760"/>
              </a:lnTo>
              <a:lnTo>
                <a:pt x="408083" y="175476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6638F-132A-497D-9139-97BD16E399AA}">
      <dsp:nvSpPr>
        <dsp:cNvPr id="0" name=""/>
        <dsp:cNvSpPr/>
      </dsp:nvSpPr>
      <dsp:spPr>
        <a:xfrm>
          <a:off x="4923294" y="2067863"/>
          <a:ext cx="408083" cy="877380"/>
        </a:xfrm>
        <a:custGeom>
          <a:avLst/>
          <a:gdLst/>
          <a:ahLst/>
          <a:cxnLst/>
          <a:rect l="0" t="0" r="0" b="0"/>
          <a:pathLst>
            <a:path>
              <a:moveTo>
                <a:pt x="0" y="0"/>
              </a:moveTo>
              <a:lnTo>
                <a:pt x="204041" y="0"/>
              </a:lnTo>
              <a:lnTo>
                <a:pt x="204041" y="877380"/>
              </a:lnTo>
              <a:lnTo>
                <a:pt x="408083" y="87738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264FE-7423-4832-A5DF-3FA2EBE02E2B}">
      <dsp:nvSpPr>
        <dsp:cNvPr id="0" name=""/>
        <dsp:cNvSpPr/>
      </dsp:nvSpPr>
      <dsp:spPr>
        <a:xfrm>
          <a:off x="4923294" y="2022142"/>
          <a:ext cx="408083" cy="91440"/>
        </a:xfrm>
        <a:custGeom>
          <a:avLst/>
          <a:gdLst/>
          <a:ahLst/>
          <a:cxnLst/>
          <a:rect l="0" t="0" r="0" b="0"/>
          <a:pathLst>
            <a:path>
              <a:moveTo>
                <a:pt x="0" y="45720"/>
              </a:moveTo>
              <a:lnTo>
                <a:pt x="408083" y="4572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3A6EE-E89C-4FFF-B523-C97FC20A8832}">
      <dsp:nvSpPr>
        <dsp:cNvPr id="0" name=""/>
        <dsp:cNvSpPr/>
      </dsp:nvSpPr>
      <dsp:spPr>
        <a:xfrm>
          <a:off x="4923294" y="1190482"/>
          <a:ext cx="408083" cy="877380"/>
        </a:xfrm>
        <a:custGeom>
          <a:avLst/>
          <a:gdLst/>
          <a:ahLst/>
          <a:cxnLst/>
          <a:rect l="0" t="0" r="0" b="0"/>
          <a:pathLst>
            <a:path>
              <a:moveTo>
                <a:pt x="0" y="877380"/>
              </a:moveTo>
              <a:lnTo>
                <a:pt x="204041" y="877380"/>
              </a:lnTo>
              <a:lnTo>
                <a:pt x="204041" y="0"/>
              </a:lnTo>
              <a:lnTo>
                <a:pt x="408083"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9B4C4D-DA0A-4158-A773-3F8731B8DDAF}">
      <dsp:nvSpPr>
        <dsp:cNvPr id="0" name=""/>
        <dsp:cNvSpPr/>
      </dsp:nvSpPr>
      <dsp:spPr>
        <a:xfrm>
          <a:off x="4923294" y="313102"/>
          <a:ext cx="408083" cy="1754760"/>
        </a:xfrm>
        <a:custGeom>
          <a:avLst/>
          <a:gdLst/>
          <a:ahLst/>
          <a:cxnLst/>
          <a:rect l="0" t="0" r="0" b="0"/>
          <a:pathLst>
            <a:path>
              <a:moveTo>
                <a:pt x="0" y="1754760"/>
              </a:moveTo>
              <a:lnTo>
                <a:pt x="204041" y="1754760"/>
              </a:lnTo>
              <a:lnTo>
                <a:pt x="204041" y="0"/>
              </a:lnTo>
              <a:lnTo>
                <a:pt x="408083"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1E3D2-2D30-4267-B949-57BA15CA40F0}">
      <dsp:nvSpPr>
        <dsp:cNvPr id="0" name=""/>
        <dsp:cNvSpPr/>
      </dsp:nvSpPr>
      <dsp:spPr>
        <a:xfrm>
          <a:off x="2882874" y="1756699"/>
          <a:ext cx="2040419" cy="62232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Setup</a:t>
          </a:r>
        </a:p>
      </dsp:txBody>
      <dsp:txXfrm>
        <a:off x="2882874" y="1756699"/>
        <a:ext cx="2040419" cy="622327"/>
      </dsp:txXfrm>
    </dsp:sp>
    <dsp:sp modelId="{331A5F63-A078-4191-92B4-D5E8D07D98E5}">
      <dsp:nvSpPr>
        <dsp:cNvPr id="0" name=""/>
        <dsp:cNvSpPr/>
      </dsp:nvSpPr>
      <dsp:spPr>
        <a:xfrm>
          <a:off x="5331378" y="1938"/>
          <a:ext cx="2040419" cy="62232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Time</a:t>
          </a:r>
        </a:p>
      </dsp:txBody>
      <dsp:txXfrm>
        <a:off x="5331378" y="1938"/>
        <a:ext cx="2040419" cy="622327"/>
      </dsp:txXfrm>
    </dsp:sp>
    <dsp:sp modelId="{5D6FC42D-43B3-4D9D-BAE2-D3972811DA5E}">
      <dsp:nvSpPr>
        <dsp:cNvPr id="0" name=""/>
        <dsp:cNvSpPr/>
      </dsp:nvSpPr>
      <dsp:spPr>
        <a:xfrm>
          <a:off x="5331378" y="879318"/>
          <a:ext cx="2040419" cy="62232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Flow</a:t>
          </a:r>
        </a:p>
      </dsp:txBody>
      <dsp:txXfrm>
        <a:off x="5331378" y="879318"/>
        <a:ext cx="2040419" cy="622327"/>
      </dsp:txXfrm>
    </dsp:sp>
    <dsp:sp modelId="{F6BF17B9-847F-4274-ACD5-0A5417AEFB5D}">
      <dsp:nvSpPr>
        <dsp:cNvPr id="0" name=""/>
        <dsp:cNvSpPr/>
      </dsp:nvSpPr>
      <dsp:spPr>
        <a:xfrm>
          <a:off x="5331378" y="1756699"/>
          <a:ext cx="2040419" cy="62232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Chamber</a:t>
          </a:r>
        </a:p>
      </dsp:txBody>
      <dsp:txXfrm>
        <a:off x="5331378" y="1756699"/>
        <a:ext cx="2040419" cy="622327"/>
      </dsp:txXfrm>
    </dsp:sp>
    <dsp:sp modelId="{E56F07ED-2145-48FC-9208-F72F0FBED537}">
      <dsp:nvSpPr>
        <dsp:cNvPr id="0" name=""/>
        <dsp:cNvSpPr/>
      </dsp:nvSpPr>
      <dsp:spPr>
        <a:xfrm>
          <a:off x="5331378" y="2634079"/>
          <a:ext cx="2040419" cy="62232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Terminals</a:t>
          </a:r>
        </a:p>
      </dsp:txBody>
      <dsp:txXfrm>
        <a:off x="5331378" y="2634079"/>
        <a:ext cx="2040419" cy="622327"/>
      </dsp:txXfrm>
    </dsp:sp>
    <dsp:sp modelId="{A812FF5D-DF77-4CAD-AB42-4D19AFB17C6C}">
      <dsp:nvSpPr>
        <dsp:cNvPr id="0" name=""/>
        <dsp:cNvSpPr/>
      </dsp:nvSpPr>
      <dsp:spPr>
        <a:xfrm>
          <a:off x="5331378" y="3511459"/>
          <a:ext cx="2040419" cy="62232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Board</a:t>
          </a:r>
        </a:p>
      </dsp:txBody>
      <dsp:txXfrm>
        <a:off x="5331378" y="3511459"/>
        <a:ext cx="2040419" cy="622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73A3F-84EA-49EA-A9E3-035360D452EA}">
      <dsp:nvSpPr>
        <dsp:cNvPr id="0" name=""/>
        <dsp:cNvSpPr/>
      </dsp:nvSpPr>
      <dsp:spPr>
        <a:xfrm>
          <a:off x="4970566" y="1989354"/>
          <a:ext cx="498267" cy="1606911"/>
        </a:xfrm>
        <a:custGeom>
          <a:avLst/>
          <a:gdLst/>
          <a:ahLst/>
          <a:cxnLst/>
          <a:rect l="0" t="0" r="0" b="0"/>
          <a:pathLst>
            <a:path>
              <a:moveTo>
                <a:pt x="0" y="0"/>
              </a:moveTo>
              <a:lnTo>
                <a:pt x="249133" y="0"/>
              </a:lnTo>
              <a:lnTo>
                <a:pt x="249133" y="1606911"/>
              </a:lnTo>
              <a:lnTo>
                <a:pt x="498267" y="160691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B614A-BA94-4558-8E62-DA2C73C605CD}">
      <dsp:nvSpPr>
        <dsp:cNvPr id="0" name=""/>
        <dsp:cNvSpPr/>
      </dsp:nvSpPr>
      <dsp:spPr>
        <a:xfrm>
          <a:off x="4970566" y="1989354"/>
          <a:ext cx="498267" cy="535637"/>
        </a:xfrm>
        <a:custGeom>
          <a:avLst/>
          <a:gdLst/>
          <a:ahLst/>
          <a:cxnLst/>
          <a:rect l="0" t="0" r="0" b="0"/>
          <a:pathLst>
            <a:path>
              <a:moveTo>
                <a:pt x="0" y="0"/>
              </a:moveTo>
              <a:lnTo>
                <a:pt x="249133" y="0"/>
              </a:lnTo>
              <a:lnTo>
                <a:pt x="249133" y="535637"/>
              </a:lnTo>
              <a:lnTo>
                <a:pt x="498267" y="53563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01246-4392-4EB2-895C-C037BB99DA8D}">
      <dsp:nvSpPr>
        <dsp:cNvPr id="0" name=""/>
        <dsp:cNvSpPr/>
      </dsp:nvSpPr>
      <dsp:spPr>
        <a:xfrm>
          <a:off x="4970566" y="1453716"/>
          <a:ext cx="498267" cy="535637"/>
        </a:xfrm>
        <a:custGeom>
          <a:avLst/>
          <a:gdLst/>
          <a:ahLst/>
          <a:cxnLst/>
          <a:rect l="0" t="0" r="0" b="0"/>
          <a:pathLst>
            <a:path>
              <a:moveTo>
                <a:pt x="0" y="535637"/>
              </a:moveTo>
              <a:lnTo>
                <a:pt x="249133" y="535637"/>
              </a:lnTo>
              <a:lnTo>
                <a:pt x="249133" y="0"/>
              </a:lnTo>
              <a:lnTo>
                <a:pt x="49826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1F23-6784-4E7F-A1FE-DE5221C13F4E}">
      <dsp:nvSpPr>
        <dsp:cNvPr id="0" name=""/>
        <dsp:cNvSpPr/>
      </dsp:nvSpPr>
      <dsp:spPr>
        <a:xfrm>
          <a:off x="4970566" y="382442"/>
          <a:ext cx="498267" cy="1606911"/>
        </a:xfrm>
        <a:custGeom>
          <a:avLst/>
          <a:gdLst/>
          <a:ahLst/>
          <a:cxnLst/>
          <a:rect l="0" t="0" r="0" b="0"/>
          <a:pathLst>
            <a:path>
              <a:moveTo>
                <a:pt x="0" y="1606911"/>
              </a:moveTo>
              <a:lnTo>
                <a:pt x="249133" y="1606911"/>
              </a:lnTo>
              <a:lnTo>
                <a:pt x="249133" y="0"/>
              </a:lnTo>
              <a:lnTo>
                <a:pt x="498267"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D87DA-51D7-48BC-AC15-DEB8F60CBEE7}">
      <dsp:nvSpPr>
        <dsp:cNvPr id="0" name=""/>
        <dsp:cNvSpPr/>
      </dsp:nvSpPr>
      <dsp:spPr>
        <a:xfrm>
          <a:off x="2479230" y="1609425"/>
          <a:ext cx="2491336" cy="75985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File</a:t>
          </a:r>
        </a:p>
      </dsp:txBody>
      <dsp:txXfrm>
        <a:off x="2479230" y="1609425"/>
        <a:ext cx="2491336" cy="759857"/>
      </dsp:txXfrm>
    </dsp:sp>
    <dsp:sp modelId="{DAB361B1-29FB-434F-9D93-B7452CE853F5}">
      <dsp:nvSpPr>
        <dsp:cNvPr id="0" name=""/>
        <dsp:cNvSpPr/>
      </dsp:nvSpPr>
      <dsp:spPr>
        <a:xfrm>
          <a:off x="5468833" y="2513"/>
          <a:ext cx="2491336" cy="75985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Clear</a:t>
          </a:r>
        </a:p>
      </dsp:txBody>
      <dsp:txXfrm>
        <a:off x="5468833" y="2513"/>
        <a:ext cx="2491336" cy="759857"/>
      </dsp:txXfrm>
    </dsp:sp>
    <dsp:sp modelId="{9CDFE34C-EF40-4F83-993F-E7A9BC249D2D}">
      <dsp:nvSpPr>
        <dsp:cNvPr id="0" name=""/>
        <dsp:cNvSpPr/>
      </dsp:nvSpPr>
      <dsp:spPr>
        <a:xfrm>
          <a:off x="5468833" y="1073787"/>
          <a:ext cx="2491336" cy="75985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Delete</a:t>
          </a:r>
        </a:p>
      </dsp:txBody>
      <dsp:txXfrm>
        <a:off x="5468833" y="1073787"/>
        <a:ext cx="2491336" cy="759857"/>
      </dsp:txXfrm>
    </dsp:sp>
    <dsp:sp modelId="{9245C651-632E-4BFD-92D2-404F0FF3F111}">
      <dsp:nvSpPr>
        <dsp:cNvPr id="0" name=""/>
        <dsp:cNvSpPr/>
      </dsp:nvSpPr>
      <dsp:spPr>
        <a:xfrm>
          <a:off x="5468833" y="2145062"/>
          <a:ext cx="2491336" cy="75985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Create</a:t>
          </a:r>
        </a:p>
      </dsp:txBody>
      <dsp:txXfrm>
        <a:off x="5468833" y="2145062"/>
        <a:ext cx="2491336" cy="759857"/>
      </dsp:txXfrm>
    </dsp:sp>
    <dsp:sp modelId="{10471E05-7C51-45EE-A523-8BB5647351D2}">
      <dsp:nvSpPr>
        <dsp:cNvPr id="0" name=""/>
        <dsp:cNvSpPr/>
      </dsp:nvSpPr>
      <dsp:spPr>
        <a:xfrm>
          <a:off x="5468833" y="3216337"/>
          <a:ext cx="2491336" cy="75985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Open</a:t>
          </a:r>
        </a:p>
      </dsp:txBody>
      <dsp:txXfrm>
        <a:off x="5468833" y="3216337"/>
        <a:ext cx="2491336" cy="75985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3B5DF-4C56-4D61-AA44-1E1458A4582E}"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26B3D-FAA4-40A3-85B1-B2B09F8BCEC6}" type="slidenum">
              <a:rPr lang="en-US" smtClean="0"/>
              <a:t>‹#›</a:t>
            </a:fld>
            <a:endParaRPr lang="en-US"/>
          </a:p>
        </p:txBody>
      </p:sp>
    </p:spTree>
    <p:extLst>
      <p:ext uri="{BB962C8B-B14F-4D97-AF65-F5344CB8AC3E}">
        <p14:creationId xmlns:p14="http://schemas.microsoft.com/office/powerpoint/2010/main" val="7620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4/14/2017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upport@felixinstruments.com" TargetMode="External"/><Relationship Id="rId2" Type="http://schemas.openxmlformats.org/officeDocument/2006/relationships/hyperlink" Target="https://cid-inc.com/support/" TargetMode="External"/><Relationship Id="rId1" Type="http://schemas.openxmlformats.org/officeDocument/2006/relationships/slideLayout" Target="../slideLayouts/slideLayout2.xml"/><Relationship Id="rId6" Type="http://schemas.openxmlformats.org/officeDocument/2006/relationships/hyperlink" Target="https://www.instagram.com/cidbioscience/" TargetMode="External"/><Relationship Id="rId5" Type="http://schemas.openxmlformats.org/officeDocument/2006/relationships/hyperlink" Target="https://twitter.com/cidbioscience" TargetMode="External"/><Relationship Id="rId4" Type="http://schemas.openxmlformats.org/officeDocument/2006/relationships/hyperlink" Target="https://www.facebook.com/pages/Cid-Bio-Science/415825365214039?rf=69093794771625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176" y="2104917"/>
            <a:ext cx="9144000" cy="677862"/>
          </a:xfrm>
        </p:spPr>
        <p:txBody>
          <a:bodyPr>
            <a:normAutofit/>
          </a:bodyPr>
          <a:lstStyle/>
          <a:p>
            <a:r>
              <a:rPr lang="en-US" dirty="0"/>
              <a:t>Introduction to the F-900</a:t>
            </a:r>
          </a:p>
        </p:txBody>
      </p:sp>
    </p:spTree>
    <p:extLst>
      <p:ext uri="{BB962C8B-B14F-4D97-AF65-F5344CB8AC3E}">
        <p14:creationId xmlns:p14="http://schemas.microsoft.com/office/powerpoint/2010/main" val="302851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Front panel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107" y="2176502"/>
            <a:ext cx="6595431" cy="3875801"/>
          </a:xfrm>
        </p:spPr>
      </p:pic>
      <p:cxnSp>
        <p:nvCxnSpPr>
          <p:cNvPr id="6" name="Straight Arrow Connector 5"/>
          <p:cNvCxnSpPr>
            <a:cxnSpLocks/>
          </p:cNvCxnSpPr>
          <p:nvPr/>
        </p:nvCxnSpPr>
        <p:spPr>
          <a:xfrm>
            <a:off x="2038634" y="3134039"/>
            <a:ext cx="1784669" cy="340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043" y="2477248"/>
            <a:ext cx="1848678" cy="1200329"/>
          </a:xfrm>
          <a:prstGeom prst="rect">
            <a:avLst/>
          </a:prstGeom>
          <a:noFill/>
        </p:spPr>
        <p:txBody>
          <a:bodyPr wrap="square" rtlCol="0">
            <a:spAutoFit/>
          </a:bodyPr>
          <a:lstStyle/>
          <a:p>
            <a:r>
              <a:rPr lang="en-US" dirty="0"/>
              <a:t>F-900 display screen; currently displaying main menu</a:t>
            </a:r>
          </a:p>
        </p:txBody>
      </p:sp>
      <p:cxnSp>
        <p:nvCxnSpPr>
          <p:cNvPr id="9" name="Straight Arrow Connector 8"/>
          <p:cNvCxnSpPr/>
          <p:nvPr/>
        </p:nvCxnSpPr>
        <p:spPr>
          <a:xfrm flipV="1">
            <a:off x="2302617" y="5053543"/>
            <a:ext cx="1013791" cy="357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8594" y="4839959"/>
            <a:ext cx="1848678" cy="923330"/>
          </a:xfrm>
          <a:prstGeom prst="rect">
            <a:avLst/>
          </a:prstGeom>
          <a:noFill/>
        </p:spPr>
        <p:txBody>
          <a:bodyPr wrap="square" rtlCol="0">
            <a:spAutoFit/>
          </a:bodyPr>
          <a:lstStyle/>
          <a:p>
            <a:r>
              <a:rPr lang="en-US" dirty="0"/>
              <a:t>Intake of sample gas into the instrument</a:t>
            </a:r>
          </a:p>
        </p:txBody>
      </p:sp>
      <p:cxnSp>
        <p:nvCxnSpPr>
          <p:cNvPr id="14" name="Straight Arrow Connector 13"/>
          <p:cNvCxnSpPr>
            <a:cxnSpLocks/>
          </p:cNvCxnSpPr>
          <p:nvPr/>
        </p:nvCxnSpPr>
        <p:spPr>
          <a:xfrm>
            <a:off x="6447077" y="5301624"/>
            <a:ext cx="596348" cy="795707"/>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45805" y="6101769"/>
            <a:ext cx="2107095" cy="646331"/>
          </a:xfrm>
          <a:prstGeom prst="rect">
            <a:avLst/>
          </a:prstGeom>
          <a:noFill/>
        </p:spPr>
        <p:txBody>
          <a:bodyPr wrap="square" rtlCol="0">
            <a:spAutoFit/>
          </a:bodyPr>
          <a:lstStyle/>
          <a:p>
            <a:r>
              <a:rPr lang="en-US" dirty="0"/>
              <a:t>Outtake of the sample gas</a:t>
            </a:r>
          </a:p>
        </p:txBody>
      </p:sp>
      <p:cxnSp>
        <p:nvCxnSpPr>
          <p:cNvPr id="18" name="Straight Arrow Connector 17"/>
          <p:cNvCxnSpPr>
            <a:cxnSpLocks/>
          </p:cNvCxnSpPr>
          <p:nvPr/>
        </p:nvCxnSpPr>
        <p:spPr>
          <a:xfrm flipV="1">
            <a:off x="7640806" y="2802834"/>
            <a:ext cx="2179055" cy="2160897"/>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19861" y="2064170"/>
            <a:ext cx="1729408" cy="1477328"/>
          </a:xfrm>
          <a:prstGeom prst="rect">
            <a:avLst/>
          </a:prstGeom>
          <a:noFill/>
        </p:spPr>
        <p:txBody>
          <a:bodyPr wrap="square" rtlCol="0">
            <a:spAutoFit/>
          </a:bodyPr>
          <a:lstStyle/>
          <a:p>
            <a:r>
              <a:rPr lang="en-US" dirty="0"/>
              <a:t>Micro USB port, used to charge the instrument or connect it to your PC</a:t>
            </a:r>
          </a:p>
        </p:txBody>
      </p:sp>
      <p:cxnSp>
        <p:nvCxnSpPr>
          <p:cNvPr id="22" name="Straight Arrow Connector 21"/>
          <p:cNvCxnSpPr>
            <a:cxnSpLocks/>
          </p:cNvCxnSpPr>
          <p:nvPr/>
        </p:nvCxnSpPr>
        <p:spPr>
          <a:xfrm>
            <a:off x="8883407" y="5281574"/>
            <a:ext cx="1282512" cy="37116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197547" y="4949687"/>
            <a:ext cx="1769165" cy="1200329"/>
          </a:xfrm>
          <a:prstGeom prst="rect">
            <a:avLst/>
          </a:prstGeom>
          <a:noFill/>
        </p:spPr>
        <p:txBody>
          <a:bodyPr wrap="square" rtlCol="0">
            <a:spAutoFit/>
          </a:bodyPr>
          <a:lstStyle/>
          <a:p>
            <a:r>
              <a:rPr lang="en-US" dirty="0"/>
              <a:t>SD card slot, measurements are saved to the SD card</a:t>
            </a:r>
          </a:p>
        </p:txBody>
      </p:sp>
      <p:cxnSp>
        <p:nvCxnSpPr>
          <p:cNvPr id="26" name="Straight Arrow Connector 25"/>
          <p:cNvCxnSpPr/>
          <p:nvPr/>
        </p:nvCxnSpPr>
        <p:spPr>
          <a:xfrm flipV="1">
            <a:off x="7111646" y="1803870"/>
            <a:ext cx="655983" cy="143123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97120" y="978634"/>
            <a:ext cx="2431774" cy="646331"/>
          </a:xfrm>
          <a:prstGeom prst="rect">
            <a:avLst/>
          </a:prstGeom>
          <a:solidFill>
            <a:schemeClr val="bg1"/>
          </a:solidFill>
        </p:spPr>
        <p:txBody>
          <a:bodyPr wrap="square" rtlCol="0">
            <a:spAutoFit/>
          </a:bodyPr>
          <a:lstStyle/>
          <a:p>
            <a:r>
              <a:rPr lang="en-US" dirty="0"/>
              <a:t>Navigation and selection buttons</a:t>
            </a:r>
          </a:p>
        </p:txBody>
      </p:sp>
    </p:spTree>
    <p:extLst>
      <p:ext uri="{BB962C8B-B14F-4D97-AF65-F5344CB8AC3E}">
        <p14:creationId xmlns:p14="http://schemas.microsoft.com/office/powerpoint/2010/main" val="278521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Back panel</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93" t="2164" b="2146"/>
          <a:stretch/>
        </p:blipFill>
        <p:spPr>
          <a:xfrm>
            <a:off x="2414587" y="1800225"/>
            <a:ext cx="7460529" cy="4843463"/>
          </a:xfrm>
        </p:spPr>
      </p:pic>
      <p:cxnSp>
        <p:nvCxnSpPr>
          <p:cNvPr id="6" name="Straight Arrow Connector 5"/>
          <p:cNvCxnSpPr>
            <a:cxnSpLocks/>
          </p:cNvCxnSpPr>
          <p:nvPr/>
        </p:nvCxnSpPr>
        <p:spPr>
          <a:xfrm>
            <a:off x="7543800" y="4129088"/>
            <a:ext cx="1414463" cy="55721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58263" y="4221956"/>
            <a:ext cx="2000250" cy="923330"/>
          </a:xfrm>
          <a:prstGeom prst="rect">
            <a:avLst/>
          </a:prstGeom>
          <a:noFill/>
        </p:spPr>
        <p:txBody>
          <a:bodyPr wrap="square" rtlCol="0">
            <a:spAutoFit/>
          </a:bodyPr>
          <a:lstStyle/>
          <a:p>
            <a:r>
              <a:rPr lang="en-US" dirty="0"/>
              <a:t>Chamber In typically holds DI water for </a:t>
            </a:r>
            <a:r>
              <a:rPr lang="en-US" dirty="0" err="1"/>
              <a:t>Polarcept</a:t>
            </a:r>
            <a:endParaRPr lang="en-US" dirty="0"/>
          </a:p>
        </p:txBody>
      </p:sp>
      <p:cxnSp>
        <p:nvCxnSpPr>
          <p:cNvPr id="12" name="Straight Arrow Connector 11"/>
          <p:cNvCxnSpPr>
            <a:cxnSpLocks/>
          </p:cNvCxnSpPr>
          <p:nvPr/>
        </p:nvCxnSpPr>
        <p:spPr>
          <a:xfrm flipH="1" flipV="1">
            <a:off x="2671763" y="3900488"/>
            <a:ext cx="1621630" cy="687586"/>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638" y="2330827"/>
            <a:ext cx="2143125" cy="2862322"/>
          </a:xfrm>
          <a:prstGeom prst="rect">
            <a:avLst/>
          </a:prstGeom>
          <a:noFill/>
        </p:spPr>
        <p:txBody>
          <a:bodyPr wrap="square" rtlCol="0">
            <a:spAutoFit/>
          </a:bodyPr>
          <a:lstStyle/>
          <a:p>
            <a:r>
              <a:rPr lang="en-US" dirty="0"/>
              <a:t>Chamber Out typically holds various solids</a:t>
            </a:r>
          </a:p>
          <a:p>
            <a:pPr marL="285750" indent="-285750">
              <a:buFont typeface="Arial" panose="020B0604020202020204" pitchFamily="34" charset="0"/>
              <a:buChar char="•"/>
            </a:pPr>
            <a:r>
              <a:rPr lang="en-US" dirty="0"/>
              <a:t>KMnO4 to set zero or scrub ethylene</a:t>
            </a:r>
          </a:p>
          <a:p>
            <a:pPr marL="285750" indent="-285750">
              <a:buFont typeface="Arial" panose="020B0604020202020204" pitchFamily="34" charset="0"/>
              <a:buChar char="•"/>
            </a:pPr>
            <a:r>
              <a:rPr lang="en-US" dirty="0"/>
              <a:t>Silica gel to scrub humidity</a:t>
            </a:r>
          </a:p>
          <a:p>
            <a:pPr marL="285750" indent="-285750">
              <a:buFont typeface="Arial" panose="020B0604020202020204" pitchFamily="34" charset="0"/>
              <a:buChar char="•"/>
            </a:pPr>
            <a:r>
              <a:rPr lang="en-US" dirty="0"/>
              <a:t>Soda lime to scrub CO2</a:t>
            </a:r>
          </a:p>
        </p:txBody>
      </p:sp>
      <p:cxnSp>
        <p:nvCxnSpPr>
          <p:cNvPr id="15" name="Straight Arrow Connector 14"/>
          <p:cNvCxnSpPr>
            <a:cxnSpLocks/>
          </p:cNvCxnSpPr>
          <p:nvPr/>
        </p:nvCxnSpPr>
        <p:spPr>
          <a:xfrm flipV="1">
            <a:off x="5915023" y="2730654"/>
            <a:ext cx="2782750" cy="72879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65507" y="1996692"/>
            <a:ext cx="1407319" cy="1200329"/>
          </a:xfrm>
          <a:prstGeom prst="rect">
            <a:avLst/>
          </a:prstGeom>
          <a:noFill/>
        </p:spPr>
        <p:txBody>
          <a:bodyPr wrap="square" rtlCol="0">
            <a:spAutoFit/>
          </a:bodyPr>
          <a:lstStyle/>
          <a:p>
            <a:r>
              <a:rPr lang="en-US" dirty="0"/>
              <a:t>Serial number of the instrument</a:t>
            </a:r>
          </a:p>
        </p:txBody>
      </p:sp>
      <p:cxnSp>
        <p:nvCxnSpPr>
          <p:cNvPr id="18" name="Straight Arrow Connector 17"/>
          <p:cNvCxnSpPr>
            <a:cxnSpLocks/>
          </p:cNvCxnSpPr>
          <p:nvPr/>
        </p:nvCxnSpPr>
        <p:spPr>
          <a:xfrm>
            <a:off x="5922170" y="5275660"/>
            <a:ext cx="3243260" cy="78224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65430" y="5873234"/>
            <a:ext cx="1871662" cy="369332"/>
          </a:xfrm>
          <a:prstGeom prst="rect">
            <a:avLst/>
          </a:prstGeom>
          <a:noFill/>
        </p:spPr>
        <p:txBody>
          <a:bodyPr wrap="square" rtlCol="0">
            <a:spAutoFit/>
          </a:bodyPr>
          <a:lstStyle/>
          <a:p>
            <a:r>
              <a:rPr lang="en-US" dirty="0"/>
              <a:t>Terminal block</a:t>
            </a:r>
          </a:p>
        </p:txBody>
      </p:sp>
    </p:spTree>
    <p:extLst>
      <p:ext uri="{BB962C8B-B14F-4D97-AF65-F5344CB8AC3E}">
        <p14:creationId xmlns:p14="http://schemas.microsoft.com/office/powerpoint/2010/main" val="105582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Menu systems: Measure</a:t>
            </a:r>
          </a:p>
        </p:txBody>
      </p:sp>
      <p:sp>
        <p:nvSpPr>
          <p:cNvPr id="17" name="TextBox 16"/>
          <p:cNvSpPr txBox="1"/>
          <p:nvPr/>
        </p:nvSpPr>
        <p:spPr>
          <a:xfrm>
            <a:off x="838200" y="2224697"/>
            <a:ext cx="105156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main menu of the F-900 displays four choices: Measure, Setup,  View, and File</a:t>
            </a:r>
          </a:p>
          <a:p>
            <a:pPr marL="742950" lvl="1" indent="-285750">
              <a:buFont typeface="Arial" panose="020B0604020202020204" pitchFamily="34" charset="0"/>
              <a:buChar char="•"/>
            </a:pPr>
            <a:r>
              <a:rPr lang="en-US" sz="2400" dirty="0"/>
              <a:t>The Measure, Setup, and File menus will be addressed in this PowerPoint, please see the manual for more details on each menu</a:t>
            </a:r>
          </a:p>
          <a:p>
            <a:pPr marL="285750" indent="-285750">
              <a:buFont typeface="Arial" panose="020B0604020202020204" pitchFamily="34" charset="0"/>
              <a:buChar char="•"/>
            </a:pPr>
            <a:r>
              <a:rPr lang="en-US" sz="2400" dirty="0"/>
              <a:t>The diagram below illustrates the options obtained under the Measure menu</a:t>
            </a:r>
          </a:p>
        </p:txBody>
      </p:sp>
      <p:graphicFrame>
        <p:nvGraphicFramePr>
          <p:cNvPr id="4" name="Diagram 3"/>
          <p:cNvGraphicFramePr/>
          <p:nvPr>
            <p:extLst>
              <p:ext uri="{D42A27DB-BD31-4B8C-83A1-F6EECF244321}">
                <p14:modId xmlns:p14="http://schemas.microsoft.com/office/powerpoint/2010/main" val="2959872089"/>
              </p:ext>
            </p:extLst>
          </p:nvPr>
        </p:nvGraphicFramePr>
        <p:xfrm>
          <a:off x="3418460" y="4001414"/>
          <a:ext cx="5930366" cy="265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12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Graph view</a:t>
            </a:r>
          </a:p>
        </p:txBody>
      </p:sp>
      <p:sp>
        <p:nvSpPr>
          <p:cNvPr id="3" name="Content Placeholder 2"/>
          <p:cNvSpPr>
            <a:spLocks noGrp="1"/>
          </p:cNvSpPr>
          <p:nvPr>
            <p:ph idx="1"/>
          </p:nvPr>
        </p:nvSpPr>
        <p:spPr>
          <a:xfrm>
            <a:off x="838200" y="1825625"/>
            <a:ext cx="5244548" cy="4351338"/>
          </a:xfrm>
        </p:spPr>
        <p:txBody>
          <a:bodyPr>
            <a:normAutofit/>
          </a:bodyPr>
          <a:lstStyle/>
          <a:p>
            <a:r>
              <a:rPr lang="en-US" dirty="0"/>
              <a:t>Once you select measurement, graph view will be entered automatically when the unit has stabilized in the Sensor Stability screen. </a:t>
            </a:r>
          </a:p>
          <a:p>
            <a:r>
              <a:rPr lang="en-US" dirty="0"/>
              <a:t>This view graphically displays the measured C2H4 values over time</a:t>
            </a:r>
          </a:p>
          <a:p>
            <a:pPr lvl="1"/>
            <a:r>
              <a:rPr lang="en-US" dirty="0"/>
              <a:t>The y-axis scale can be adjusted using the up and down arrow keys but will also self adjust with the ethylene concentrations being measured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027" y="4078921"/>
            <a:ext cx="4353416" cy="24857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823" y="877189"/>
            <a:ext cx="4057823" cy="3012153"/>
          </a:xfrm>
          <a:prstGeom prst="rect">
            <a:avLst/>
          </a:prstGeom>
        </p:spPr>
      </p:pic>
    </p:spTree>
    <p:extLst>
      <p:ext uri="{BB962C8B-B14F-4D97-AF65-F5344CB8AC3E}">
        <p14:creationId xmlns:p14="http://schemas.microsoft.com/office/powerpoint/2010/main" val="160655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Monitor view</a:t>
            </a:r>
          </a:p>
        </p:txBody>
      </p:sp>
      <p:sp>
        <p:nvSpPr>
          <p:cNvPr id="3" name="Content Placeholder 2"/>
          <p:cNvSpPr>
            <a:spLocks noGrp="1"/>
          </p:cNvSpPr>
          <p:nvPr>
            <p:ph idx="1"/>
          </p:nvPr>
        </p:nvSpPr>
        <p:spPr>
          <a:xfrm>
            <a:off x="838200" y="1825625"/>
            <a:ext cx="5264426" cy="4351338"/>
          </a:xfrm>
        </p:spPr>
        <p:txBody>
          <a:bodyPr>
            <a:normAutofit/>
          </a:bodyPr>
          <a:lstStyle/>
          <a:p>
            <a:r>
              <a:rPr lang="en-US" dirty="0"/>
              <a:t>Pressing the right arrow from the graph view will take you to the monitor view</a:t>
            </a:r>
          </a:p>
          <a:p>
            <a:r>
              <a:rPr lang="en-US" dirty="0"/>
              <a:t>The large bold value on the top line is the digitally filtered value of raw ethylene measurements</a:t>
            </a:r>
          </a:p>
          <a:p>
            <a:r>
              <a:rPr lang="en-US" dirty="0"/>
              <a:t>Other data displayed includes: relative humidity, temperature, atmospheric pressure, flow rate, and if the sensors are present-values for CO2 and O2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094" y="2196559"/>
            <a:ext cx="3735801" cy="3609470"/>
          </a:xfrm>
          <a:prstGeom prst="rect">
            <a:avLst/>
          </a:prstGeom>
        </p:spPr>
      </p:pic>
    </p:spTree>
    <p:extLst>
      <p:ext uri="{BB962C8B-B14F-4D97-AF65-F5344CB8AC3E}">
        <p14:creationId xmlns:p14="http://schemas.microsoft.com/office/powerpoint/2010/main" val="115128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Settings</a:t>
            </a:r>
          </a:p>
        </p:txBody>
      </p:sp>
      <p:sp>
        <p:nvSpPr>
          <p:cNvPr id="3" name="Content Placeholder 2"/>
          <p:cNvSpPr>
            <a:spLocks noGrp="1"/>
          </p:cNvSpPr>
          <p:nvPr>
            <p:ph idx="1"/>
          </p:nvPr>
        </p:nvSpPr>
        <p:spPr>
          <a:xfrm>
            <a:off x="838200" y="1825625"/>
            <a:ext cx="6019800" cy="4351338"/>
          </a:xfrm>
        </p:spPr>
        <p:txBody>
          <a:bodyPr/>
          <a:lstStyle/>
          <a:p>
            <a:r>
              <a:rPr lang="en-US" dirty="0"/>
              <a:t>The Settings screen displays a short list of variables which may be manipulated while measurements are being made</a:t>
            </a:r>
          </a:p>
          <a:p>
            <a:pPr lvl="1"/>
            <a:r>
              <a:rPr lang="en-US" dirty="0"/>
              <a:t>Exterior conditioning chambers can be turned on/off</a:t>
            </a:r>
          </a:p>
          <a:p>
            <a:pPr lvl="1"/>
            <a:r>
              <a:rPr lang="en-US" dirty="0"/>
              <a:t>Closed loop or open loop can be selected</a:t>
            </a:r>
          </a:p>
          <a:p>
            <a:pPr lvl="2"/>
            <a:r>
              <a:rPr lang="en-US" dirty="0"/>
              <a:t>Closed loop will close valves causing the gas to circulate internally</a:t>
            </a:r>
          </a:p>
          <a:p>
            <a:pPr lvl="1"/>
            <a:r>
              <a:rPr lang="en-US" dirty="0"/>
              <a:t>Ethylene zero calibration can be performed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149" y="2059770"/>
            <a:ext cx="3750282" cy="4216534"/>
          </a:xfrm>
          <a:prstGeom prst="rect">
            <a:avLst/>
          </a:prstGeom>
        </p:spPr>
      </p:pic>
    </p:spTree>
    <p:extLst>
      <p:ext uri="{BB962C8B-B14F-4D97-AF65-F5344CB8AC3E}">
        <p14:creationId xmlns:p14="http://schemas.microsoft.com/office/powerpoint/2010/main" val="334945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Setup menu (Part 1)</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02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Measure &amp; </a:t>
            </a:r>
            <a:r>
              <a:rPr lang="en-US" dirty="0" err="1"/>
              <a:t>Autosave</a:t>
            </a:r>
            <a:endParaRPr lang="en-US" dirty="0"/>
          </a:p>
        </p:txBody>
      </p:sp>
      <p:sp>
        <p:nvSpPr>
          <p:cNvPr id="3" name="Content Placeholder 2"/>
          <p:cNvSpPr>
            <a:spLocks noGrp="1"/>
          </p:cNvSpPr>
          <p:nvPr>
            <p:ph idx="1"/>
          </p:nvPr>
        </p:nvSpPr>
        <p:spPr/>
        <p:txBody>
          <a:bodyPr/>
          <a:lstStyle/>
          <a:p>
            <a:r>
              <a:rPr lang="en-US" dirty="0"/>
              <a:t>Under the Setup menu, measurement allows you to select between monitor mode and GC emulation mode</a:t>
            </a:r>
          </a:p>
          <a:p>
            <a:pPr lvl="1"/>
            <a:r>
              <a:rPr lang="en-US" dirty="0"/>
              <a:t>The only time the F-900 should not be used in monitor mode is when using the GC emulation port on the front of the instrument</a:t>
            </a:r>
          </a:p>
          <a:p>
            <a:r>
              <a:rPr lang="en-US" dirty="0"/>
              <a:t>Setup </a:t>
            </a:r>
            <a:r>
              <a:rPr lang="en-US" dirty="0" err="1"/>
              <a:t>Autosave</a:t>
            </a:r>
            <a:r>
              <a:rPr lang="en-US" dirty="0"/>
              <a:t> can be turned on or off</a:t>
            </a:r>
          </a:p>
          <a:p>
            <a:pPr lvl="1"/>
            <a:r>
              <a:rPr lang="en-US" dirty="0"/>
              <a:t>Program is defaulted to on, a measurement is saved to the SD card in monitor mode at a specified interval</a:t>
            </a:r>
          </a:p>
          <a:p>
            <a:pPr lvl="1"/>
            <a:r>
              <a:rPr lang="en-US" dirty="0"/>
              <a:t>If turned off, the save key must be pressed during measurement to record the measurement to the SD card</a:t>
            </a:r>
          </a:p>
        </p:txBody>
      </p:sp>
    </p:spTree>
    <p:extLst>
      <p:ext uri="{BB962C8B-B14F-4D97-AF65-F5344CB8AC3E}">
        <p14:creationId xmlns:p14="http://schemas.microsoft.com/office/powerpoint/2010/main" val="256516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Setup menu (Part 2)</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11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Sensor </a:t>
            </a:r>
          </a:p>
        </p:txBody>
      </p:sp>
      <p:sp>
        <p:nvSpPr>
          <p:cNvPr id="3" name="Content Placeholder 2"/>
          <p:cNvSpPr>
            <a:spLocks noGrp="1"/>
          </p:cNvSpPr>
          <p:nvPr>
            <p:ph idx="1"/>
          </p:nvPr>
        </p:nvSpPr>
        <p:spPr>
          <a:xfrm>
            <a:off x="479755" y="1906092"/>
            <a:ext cx="7442606" cy="4351338"/>
          </a:xfrm>
        </p:spPr>
        <p:txBody>
          <a:bodyPr/>
          <a:lstStyle/>
          <a:p>
            <a:r>
              <a:rPr lang="en-US" dirty="0"/>
              <a:t>The Setup Sensor menu has options to turn on/off the different sensors on the F-900</a:t>
            </a:r>
          </a:p>
          <a:p>
            <a:pPr lvl="1"/>
            <a:r>
              <a:rPr lang="en-US" dirty="0"/>
              <a:t>Both ethylene sensors should always be turned on for measurements</a:t>
            </a:r>
          </a:p>
          <a:p>
            <a:pPr lvl="1"/>
            <a:r>
              <a:rPr lang="en-US" dirty="0"/>
              <a:t>If sensors are not included in your instrument, set them to off</a:t>
            </a:r>
          </a:p>
          <a:p>
            <a:pPr lvl="1"/>
            <a:r>
              <a:rPr lang="en-US" dirty="0"/>
              <a:t>If not actively using the CO2 ppm sensor, set it to off to conserve battery life</a:t>
            </a:r>
          </a:p>
        </p:txBody>
      </p:sp>
      <p:pic>
        <p:nvPicPr>
          <p:cNvPr id="6" name="Picture 5"/>
          <p:cNvPicPr>
            <a:picLocks noChangeAspect="1"/>
          </p:cNvPicPr>
          <p:nvPr/>
        </p:nvPicPr>
        <p:blipFill>
          <a:blip r:embed="rId2"/>
          <a:stretch>
            <a:fillRect/>
          </a:stretch>
        </p:blipFill>
        <p:spPr>
          <a:xfrm>
            <a:off x="8008981" y="2817338"/>
            <a:ext cx="3601827" cy="2521279"/>
          </a:xfrm>
          <a:prstGeom prst="rect">
            <a:avLst/>
          </a:prstGeom>
        </p:spPr>
      </p:pic>
    </p:spTree>
    <p:extLst>
      <p:ext uri="{BB962C8B-B14F-4D97-AF65-F5344CB8AC3E}">
        <p14:creationId xmlns:p14="http://schemas.microsoft.com/office/powerpoint/2010/main" val="5518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57455" y="2180496"/>
            <a:ext cx="5653352" cy="4303298"/>
          </a:xfrm>
          <a:prstGeom prst="rect">
            <a:avLst/>
          </a:prstGeom>
        </p:spPr>
      </p:pic>
      <p:sp>
        <p:nvSpPr>
          <p:cNvPr id="2" name="Title 1"/>
          <p:cNvSpPr>
            <a:spLocks noGrp="1"/>
          </p:cNvSpPr>
          <p:nvPr>
            <p:ph type="title"/>
          </p:nvPr>
        </p:nvSpPr>
        <p:spPr/>
        <p:txBody>
          <a:bodyPr/>
          <a:lstStyle/>
          <a:p>
            <a:r>
              <a:rPr lang="en-US" dirty="0"/>
              <a:t>F-900 Features</a:t>
            </a:r>
          </a:p>
        </p:txBody>
      </p:sp>
      <p:sp>
        <p:nvSpPr>
          <p:cNvPr id="3" name="Content Placeholder 2"/>
          <p:cNvSpPr>
            <a:spLocks noGrp="1"/>
          </p:cNvSpPr>
          <p:nvPr>
            <p:ph idx="1"/>
          </p:nvPr>
        </p:nvSpPr>
        <p:spPr/>
        <p:txBody>
          <a:bodyPr/>
          <a:lstStyle/>
          <a:p>
            <a:r>
              <a:rPr lang="en-US" dirty="0"/>
              <a:t>High ethylene (C2H4) sensitivity</a:t>
            </a:r>
          </a:p>
          <a:p>
            <a:r>
              <a:rPr lang="en-US" dirty="0"/>
              <a:t>Compact and portable </a:t>
            </a:r>
          </a:p>
          <a:p>
            <a:r>
              <a:rPr lang="en-US" dirty="0"/>
              <a:t>Real-time, continuous monitoring</a:t>
            </a:r>
          </a:p>
          <a:p>
            <a:r>
              <a:rPr lang="en-US" dirty="0"/>
              <a:t>Internal data logging and storage</a:t>
            </a:r>
          </a:p>
          <a:p>
            <a:r>
              <a:rPr lang="en-US" dirty="0" err="1"/>
              <a:t>Transflective</a:t>
            </a:r>
            <a:r>
              <a:rPr lang="en-US" dirty="0"/>
              <a:t> display for viewing in sunlight</a:t>
            </a:r>
          </a:p>
          <a:p>
            <a:r>
              <a:rPr lang="en-US" dirty="0"/>
              <a:t>Rechargeable Li-ion battery </a:t>
            </a:r>
          </a:p>
        </p:txBody>
      </p:sp>
    </p:spTree>
    <p:extLst>
      <p:ext uri="{BB962C8B-B14F-4D97-AF65-F5344CB8AC3E}">
        <p14:creationId xmlns:p14="http://schemas.microsoft.com/office/powerpoint/2010/main" val="380306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Setup menu (Part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146832"/>
              </p:ext>
            </p:extLst>
          </p:nvPr>
        </p:nvGraphicFramePr>
        <p:xfrm>
          <a:off x="838199" y="1911927"/>
          <a:ext cx="10485583" cy="426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51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Calibration</a:t>
            </a:r>
          </a:p>
        </p:txBody>
      </p:sp>
      <p:sp>
        <p:nvSpPr>
          <p:cNvPr id="3" name="Content Placeholder 2"/>
          <p:cNvSpPr>
            <a:spLocks noGrp="1"/>
          </p:cNvSpPr>
          <p:nvPr>
            <p:ph idx="1"/>
          </p:nvPr>
        </p:nvSpPr>
        <p:spPr/>
        <p:txBody>
          <a:bodyPr/>
          <a:lstStyle/>
          <a:p>
            <a:r>
              <a:rPr lang="en-US" dirty="0"/>
              <a:t>With the new F-900 hardware release, all sensors can be calibrated directly on the device verses using the controller software</a:t>
            </a:r>
          </a:p>
          <a:p>
            <a:r>
              <a:rPr lang="en-US" dirty="0"/>
              <a:t>Navigate to Setup&gt;Calibration and select the desired sensor to calibrate</a:t>
            </a:r>
          </a:p>
          <a:p>
            <a:pPr lvl="1"/>
            <a:r>
              <a:rPr lang="en-US" dirty="0"/>
              <a:t>Always perform a set zero before calibration</a:t>
            </a:r>
          </a:p>
          <a:p>
            <a:pPr lvl="1"/>
            <a:r>
              <a:rPr lang="en-US" dirty="0"/>
              <a:t>Span calibrations require the use of standardized gases</a:t>
            </a:r>
          </a:p>
        </p:txBody>
      </p:sp>
    </p:spTree>
    <p:extLst>
      <p:ext uri="{BB962C8B-B14F-4D97-AF65-F5344CB8AC3E}">
        <p14:creationId xmlns:p14="http://schemas.microsoft.com/office/powerpoint/2010/main" val="163796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Setup menu (Part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5883276"/>
              </p:ext>
            </p:extLst>
          </p:nvPr>
        </p:nvGraphicFramePr>
        <p:xfrm>
          <a:off x="838200" y="2041236"/>
          <a:ext cx="10254673" cy="413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19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Flow</a:t>
            </a:r>
          </a:p>
        </p:txBody>
      </p:sp>
      <p:sp>
        <p:nvSpPr>
          <p:cNvPr id="3" name="Content Placeholder 2"/>
          <p:cNvSpPr>
            <a:spLocks noGrp="1"/>
          </p:cNvSpPr>
          <p:nvPr>
            <p:ph idx="1"/>
          </p:nvPr>
        </p:nvSpPr>
        <p:spPr/>
        <p:txBody>
          <a:bodyPr/>
          <a:lstStyle/>
          <a:p>
            <a:r>
              <a:rPr lang="en-US" dirty="0"/>
              <a:t>The default flow rate of the F-900 is ~80 ml/min, but can be adjusted to suite your needs (do not exceed 200 ml/min)</a:t>
            </a:r>
          </a:p>
          <a:p>
            <a:pPr lvl="1"/>
            <a:r>
              <a:rPr lang="en-US" dirty="0"/>
              <a:t>If measuring bottled gas, a lower flow rate may be used</a:t>
            </a:r>
          </a:p>
          <a:p>
            <a:pPr lvl="1"/>
            <a:r>
              <a:rPr lang="en-US" dirty="0"/>
              <a:t>If measuring open air, a higher flow rate is acceptable</a:t>
            </a:r>
          </a:p>
        </p:txBody>
      </p:sp>
    </p:spTree>
    <p:extLst>
      <p:ext uri="{BB962C8B-B14F-4D97-AF65-F5344CB8AC3E}">
        <p14:creationId xmlns:p14="http://schemas.microsoft.com/office/powerpoint/2010/main" val="3281410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Chamber</a:t>
            </a:r>
          </a:p>
        </p:txBody>
      </p:sp>
      <p:sp>
        <p:nvSpPr>
          <p:cNvPr id="3" name="Content Placeholder 2"/>
          <p:cNvSpPr>
            <a:spLocks noGrp="1"/>
          </p:cNvSpPr>
          <p:nvPr>
            <p:ph idx="1"/>
          </p:nvPr>
        </p:nvSpPr>
        <p:spPr>
          <a:xfrm>
            <a:off x="718482" y="1825624"/>
            <a:ext cx="7843627" cy="4351338"/>
          </a:xfrm>
        </p:spPr>
        <p:txBody>
          <a:bodyPr>
            <a:normAutofit lnSpcReduction="10000"/>
          </a:bodyPr>
          <a:lstStyle/>
          <a:p>
            <a:r>
              <a:rPr lang="en-US" dirty="0"/>
              <a:t>The Setup Chamber selection allows you turn on/off the conditioning chambers on the back of the instrument</a:t>
            </a:r>
          </a:p>
          <a:p>
            <a:pPr lvl="1"/>
            <a:r>
              <a:rPr lang="en-US" dirty="0"/>
              <a:t>Chamber In has three options in the menu</a:t>
            </a:r>
          </a:p>
          <a:p>
            <a:pPr lvl="2"/>
            <a:r>
              <a:rPr lang="en-US" dirty="0"/>
              <a:t>Chamber In set to off</a:t>
            </a:r>
          </a:p>
          <a:p>
            <a:pPr lvl="2"/>
            <a:r>
              <a:rPr lang="en-US" dirty="0"/>
              <a:t>Chamber In set to on</a:t>
            </a:r>
          </a:p>
          <a:p>
            <a:pPr lvl="2"/>
            <a:r>
              <a:rPr lang="en-US" dirty="0"/>
              <a:t>Chamber In set to Special</a:t>
            </a:r>
          </a:p>
          <a:p>
            <a:pPr lvl="3"/>
            <a:r>
              <a:rPr lang="en-US" dirty="0"/>
              <a:t>Typically used for </a:t>
            </a:r>
            <a:r>
              <a:rPr lang="en-US" dirty="0" err="1"/>
              <a:t>PolarCept</a:t>
            </a:r>
            <a:r>
              <a:rPr lang="en-US" dirty="0"/>
              <a:t> in conjunction with longer term studies on ethylene accumulation or ethylene production rate</a:t>
            </a:r>
          </a:p>
          <a:p>
            <a:pPr lvl="4"/>
            <a:r>
              <a:rPr lang="en-US" dirty="0"/>
              <a:t>Chamber Out must have KMnO4 in it, which is used to regenerate the DI water</a:t>
            </a:r>
          </a:p>
          <a:p>
            <a:pPr lvl="3"/>
            <a:r>
              <a:rPr lang="en-US" dirty="0"/>
              <a:t>When this is selected you will also see a measure and cleaning time appear</a:t>
            </a:r>
          </a:p>
          <a:p>
            <a:pPr lvl="3"/>
            <a:r>
              <a:rPr lang="en-US" dirty="0"/>
              <a:t>A small measurement to cleaning time ratio is recommended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974" y="365125"/>
            <a:ext cx="3161618" cy="44262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846" y="4878747"/>
            <a:ext cx="2905873" cy="1743523"/>
          </a:xfrm>
          <a:prstGeom prst="rect">
            <a:avLst/>
          </a:prstGeom>
        </p:spPr>
      </p:pic>
    </p:spTree>
    <p:extLst>
      <p:ext uri="{BB962C8B-B14F-4D97-AF65-F5344CB8AC3E}">
        <p14:creationId xmlns:p14="http://schemas.microsoft.com/office/powerpoint/2010/main" val="313606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Chamber In Special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797" y="2387431"/>
            <a:ext cx="6265751" cy="3934845"/>
          </a:xfrm>
        </p:spPr>
      </p:pic>
      <p:sp>
        <p:nvSpPr>
          <p:cNvPr id="3" name="TextBox 2"/>
          <p:cNvSpPr txBox="1"/>
          <p:nvPr/>
        </p:nvSpPr>
        <p:spPr>
          <a:xfrm>
            <a:off x="7527059" y="3091873"/>
            <a:ext cx="3971925" cy="2554545"/>
          </a:xfrm>
          <a:prstGeom prst="rect">
            <a:avLst/>
          </a:prstGeom>
          <a:solidFill>
            <a:schemeClr val="accent2"/>
          </a:solidFill>
        </p:spPr>
        <p:txBody>
          <a:bodyPr wrap="square" rtlCol="0">
            <a:spAutoFit/>
          </a:bodyPr>
          <a:lstStyle/>
          <a:p>
            <a:r>
              <a:rPr lang="en-US" sz="2000" dirty="0"/>
              <a:t>Typical graph view output for Chamber In in “special” mode</a:t>
            </a:r>
          </a:p>
          <a:p>
            <a:pPr marL="342900" indent="-342900">
              <a:buFont typeface="Arial" panose="020B0604020202020204" pitchFamily="34" charset="0"/>
              <a:buChar char="•"/>
            </a:pPr>
            <a:r>
              <a:rPr lang="en-US" sz="2000" dirty="0"/>
              <a:t>The measure peaks are your ethylene measurements, while the cleaning troughs indicate when </a:t>
            </a:r>
            <a:r>
              <a:rPr lang="en-US" sz="2000" dirty="0" err="1"/>
              <a:t>PolarCept</a:t>
            </a:r>
            <a:r>
              <a:rPr lang="en-US" sz="2000" dirty="0"/>
              <a:t> is being regenerated by the KMnO4 in Chamber Out</a:t>
            </a:r>
          </a:p>
        </p:txBody>
      </p:sp>
    </p:spTree>
    <p:extLst>
      <p:ext uri="{BB962C8B-B14F-4D97-AF65-F5344CB8AC3E}">
        <p14:creationId xmlns:p14="http://schemas.microsoft.com/office/powerpoint/2010/main" val="304256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Terminal</a:t>
            </a:r>
          </a:p>
        </p:txBody>
      </p:sp>
      <p:sp>
        <p:nvSpPr>
          <p:cNvPr id="3" name="Content Placeholder 2"/>
          <p:cNvSpPr>
            <a:spLocks noGrp="1"/>
          </p:cNvSpPr>
          <p:nvPr>
            <p:ph idx="1"/>
          </p:nvPr>
        </p:nvSpPr>
        <p:spPr>
          <a:xfrm>
            <a:off x="342097" y="2105891"/>
            <a:ext cx="4645539" cy="3876400"/>
          </a:xfrm>
        </p:spPr>
        <p:txBody>
          <a:bodyPr>
            <a:normAutofit lnSpcReduction="10000"/>
          </a:bodyPr>
          <a:lstStyle/>
          <a:p>
            <a:r>
              <a:rPr lang="en-US" dirty="0"/>
              <a:t>Under Setup Terminal users can develop protocols that change the environment of the experiment or conditioning room if an upper or lower concentration of the gas of interest is reached</a:t>
            </a:r>
          </a:p>
          <a:p>
            <a:pPr lvl="1"/>
            <a:r>
              <a:rPr lang="en-US" dirty="0"/>
              <a:t>Increases the versatility of the instrument</a:t>
            </a:r>
          </a:p>
          <a:p>
            <a:pPr lvl="1"/>
            <a:r>
              <a:rPr lang="en-US" dirty="0"/>
              <a:t>Allows the F-900 to become both a sensor and controller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464" y="1027905"/>
            <a:ext cx="6422928" cy="25096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398" y="3876972"/>
            <a:ext cx="6515625" cy="2292919"/>
          </a:xfrm>
          <a:prstGeom prst="rect">
            <a:avLst/>
          </a:prstGeom>
        </p:spPr>
      </p:pic>
    </p:spTree>
    <p:extLst>
      <p:ext uri="{BB962C8B-B14F-4D97-AF65-F5344CB8AC3E}">
        <p14:creationId xmlns:p14="http://schemas.microsoft.com/office/powerpoint/2010/main" val="89998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File menu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92659"/>
              </p:ext>
            </p:extLst>
          </p:nvPr>
        </p:nvGraphicFramePr>
        <p:xfrm>
          <a:off x="838200" y="2198255"/>
          <a:ext cx="10439400" cy="397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37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menu</a:t>
            </a:r>
          </a:p>
        </p:txBody>
      </p:sp>
      <p:sp>
        <p:nvSpPr>
          <p:cNvPr id="3" name="Content Placeholder 2"/>
          <p:cNvSpPr>
            <a:spLocks noGrp="1"/>
          </p:cNvSpPr>
          <p:nvPr>
            <p:ph idx="1"/>
          </p:nvPr>
        </p:nvSpPr>
        <p:spPr/>
        <p:txBody>
          <a:bodyPr>
            <a:normAutofit fontScale="92500" lnSpcReduction="20000"/>
          </a:bodyPr>
          <a:lstStyle/>
          <a:p>
            <a:r>
              <a:rPr lang="en-US" dirty="0"/>
              <a:t>The F-900 uses an SD card to store all measurements</a:t>
            </a:r>
          </a:p>
          <a:p>
            <a:r>
              <a:rPr lang="en-US" dirty="0"/>
              <a:t>Users are able to clear, delete, create, and open files on the SD card from the File menu display</a:t>
            </a:r>
          </a:p>
          <a:p>
            <a:pPr lvl="1"/>
            <a:r>
              <a:rPr lang="en-US" dirty="0"/>
              <a:t>Clearing a file deletes the measurements saved in the file, but not the file itself</a:t>
            </a:r>
          </a:p>
          <a:p>
            <a:pPr lvl="1"/>
            <a:r>
              <a:rPr lang="en-US" dirty="0"/>
              <a:t>Deleting a file deletes the measurements and the file</a:t>
            </a:r>
          </a:p>
          <a:p>
            <a:pPr lvl="1"/>
            <a:r>
              <a:rPr lang="en-US" dirty="0"/>
              <a:t>Create a new file</a:t>
            </a:r>
          </a:p>
          <a:p>
            <a:pPr lvl="2"/>
            <a:r>
              <a:rPr lang="en-US" dirty="0"/>
              <a:t>File must end in a number</a:t>
            </a:r>
          </a:p>
          <a:p>
            <a:pPr lvl="2"/>
            <a:r>
              <a:rPr lang="en-US" dirty="0"/>
              <a:t>Avoid special characters</a:t>
            </a:r>
          </a:p>
          <a:p>
            <a:pPr lvl="1"/>
            <a:r>
              <a:rPr lang="en-US" dirty="0"/>
              <a:t>Open a file to store measurements to it</a:t>
            </a:r>
          </a:p>
          <a:p>
            <a:pPr lvl="2"/>
            <a:r>
              <a:rPr lang="en-US" dirty="0"/>
              <a:t>If no file is opened, measurements are saved to file001</a:t>
            </a:r>
          </a:p>
        </p:txBody>
      </p:sp>
    </p:spTree>
    <p:extLst>
      <p:ext uri="{BB962C8B-B14F-4D97-AF65-F5344CB8AC3E}">
        <p14:creationId xmlns:p14="http://schemas.microsoft.com/office/powerpoint/2010/main" val="251613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Data transfer</a:t>
            </a:r>
          </a:p>
        </p:txBody>
      </p:sp>
      <p:sp>
        <p:nvSpPr>
          <p:cNvPr id="3" name="Content Placeholder 2"/>
          <p:cNvSpPr>
            <a:spLocks noGrp="1"/>
          </p:cNvSpPr>
          <p:nvPr>
            <p:ph idx="1"/>
          </p:nvPr>
        </p:nvSpPr>
        <p:spPr>
          <a:xfrm>
            <a:off x="838200" y="1825625"/>
            <a:ext cx="4754217" cy="4351338"/>
          </a:xfrm>
        </p:spPr>
        <p:txBody>
          <a:bodyPr>
            <a:normAutofit fontScale="92500" lnSpcReduction="10000"/>
          </a:bodyPr>
          <a:lstStyle/>
          <a:p>
            <a:r>
              <a:rPr lang="en-US" dirty="0"/>
              <a:t>Measurements are saved as .csv files to the SD card</a:t>
            </a:r>
          </a:p>
          <a:p>
            <a:r>
              <a:rPr lang="en-US" dirty="0"/>
              <a:t>It is important to copy the data to your PC before starting to manipulate and analyze</a:t>
            </a:r>
          </a:p>
          <a:p>
            <a:r>
              <a:rPr lang="en-US" dirty="0"/>
              <a:t>When opened in excel, data columns include date and time of measurement, ethylene level in ppm, the mode of measurement, CO2 and O2 concentration (if enabled), temperature and RH of the gas stream, and flow of the gas stream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417" y="1825625"/>
            <a:ext cx="5611008" cy="3162741"/>
          </a:xfrm>
          <a:prstGeom prst="rect">
            <a:avLst/>
          </a:prstGeom>
        </p:spPr>
      </p:pic>
      <p:cxnSp>
        <p:nvCxnSpPr>
          <p:cNvPr id="8" name="Straight Arrow Connector 7"/>
          <p:cNvCxnSpPr/>
          <p:nvPr/>
        </p:nvCxnSpPr>
        <p:spPr>
          <a:xfrm flipH="1" flipV="1">
            <a:off x="7368209" y="1690688"/>
            <a:ext cx="1470991" cy="1716307"/>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04687" y="767358"/>
            <a:ext cx="2544417" cy="923330"/>
          </a:xfrm>
          <a:prstGeom prst="rect">
            <a:avLst/>
          </a:prstGeom>
          <a:solidFill>
            <a:schemeClr val="accent2">
              <a:lumMod val="60000"/>
              <a:lumOff val="40000"/>
            </a:schemeClr>
          </a:solidFill>
        </p:spPr>
        <p:txBody>
          <a:bodyPr wrap="square" rtlCol="0">
            <a:spAutoFit/>
          </a:bodyPr>
          <a:lstStyle/>
          <a:p>
            <a:r>
              <a:rPr lang="en-US" dirty="0"/>
              <a:t>When a sensor is disabled, the resulting data file will show zeros</a:t>
            </a:r>
          </a:p>
        </p:txBody>
      </p:sp>
      <p:cxnSp>
        <p:nvCxnSpPr>
          <p:cNvPr id="11" name="Straight Arrow Connector 10"/>
          <p:cNvCxnSpPr/>
          <p:nvPr/>
        </p:nvCxnSpPr>
        <p:spPr>
          <a:xfrm flipH="1">
            <a:off x="7195931" y="3853246"/>
            <a:ext cx="344556" cy="954157"/>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4333" y="4844001"/>
            <a:ext cx="3652308" cy="1477328"/>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US" dirty="0"/>
              <a:t>Monitor indicates measurements without </a:t>
            </a:r>
            <a:r>
              <a:rPr lang="en-US" dirty="0" err="1"/>
              <a:t>PolarCept</a:t>
            </a:r>
            <a:endParaRPr lang="en-US" dirty="0"/>
          </a:p>
          <a:p>
            <a:pPr marL="285750" indent="-285750">
              <a:buFont typeface="Arial" panose="020B0604020202020204" pitchFamily="34" charset="0"/>
              <a:buChar char="•"/>
            </a:pPr>
            <a:r>
              <a:rPr lang="en-US" dirty="0" err="1"/>
              <a:t>Sm_measure</a:t>
            </a:r>
            <a:r>
              <a:rPr lang="en-US" dirty="0"/>
              <a:t> or </a:t>
            </a:r>
            <a:r>
              <a:rPr lang="en-US" dirty="0" err="1"/>
              <a:t>sm_clean</a:t>
            </a:r>
            <a:r>
              <a:rPr lang="en-US" dirty="0"/>
              <a:t> indicate Chamber In in Special mode</a:t>
            </a:r>
          </a:p>
          <a:p>
            <a:pPr marL="285750" indent="-285750">
              <a:buFont typeface="Arial" panose="020B0604020202020204" pitchFamily="34" charset="0"/>
              <a:buChar char="•"/>
            </a:pPr>
            <a:r>
              <a:rPr lang="en-US" dirty="0"/>
              <a:t>Offset indicates zero calibration</a:t>
            </a:r>
          </a:p>
        </p:txBody>
      </p:sp>
    </p:spTree>
    <p:extLst>
      <p:ext uri="{BB962C8B-B14F-4D97-AF65-F5344CB8AC3E}">
        <p14:creationId xmlns:p14="http://schemas.microsoft.com/office/powerpoint/2010/main" val="189781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F-900</a:t>
            </a:r>
          </a:p>
        </p:txBody>
      </p:sp>
      <p:sp>
        <p:nvSpPr>
          <p:cNvPr id="3" name="Content Placeholder 2"/>
          <p:cNvSpPr>
            <a:spLocks noGrp="1"/>
          </p:cNvSpPr>
          <p:nvPr>
            <p:ph idx="1"/>
          </p:nvPr>
        </p:nvSpPr>
        <p:spPr>
          <a:xfrm>
            <a:off x="838200" y="1825625"/>
            <a:ext cx="10515600" cy="4351338"/>
          </a:xfrm>
        </p:spPr>
        <p:txBody>
          <a:bodyPr/>
          <a:lstStyle/>
          <a:p>
            <a:r>
              <a:rPr lang="en-US" dirty="0"/>
              <a:t>Ethylene production is known to increase in response to plant stress and during fruit ripening and maturity</a:t>
            </a:r>
          </a:p>
          <a:p>
            <a:r>
              <a:rPr lang="en-US" dirty="0"/>
              <a:t>The F-900 provides a tool to aid in the development of ethylene management applications for researchers, growers, producers, and consumers</a:t>
            </a:r>
          </a:p>
          <a:p>
            <a:r>
              <a:rPr lang="en-US" dirty="0"/>
              <a:t>The ethylene sensors inside are unit are electrochemical sensors</a:t>
            </a:r>
          </a:p>
          <a:p>
            <a:pPr lvl="1"/>
            <a:r>
              <a:rPr lang="en-US" dirty="0"/>
              <a:t>Sample gas travels across the surface of the electrode and diffuses into the electrochemical cell where ethylene is oxidized</a:t>
            </a:r>
          </a:p>
        </p:txBody>
      </p:sp>
    </p:spTree>
    <p:extLst>
      <p:ext uri="{BB962C8B-B14F-4D97-AF65-F5344CB8AC3E}">
        <p14:creationId xmlns:p14="http://schemas.microsoft.com/office/powerpoint/2010/main" val="270064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Support</a:t>
            </a:r>
          </a:p>
        </p:txBody>
      </p:sp>
      <p:sp>
        <p:nvSpPr>
          <p:cNvPr id="4" name="Rectangle 3"/>
          <p:cNvSpPr/>
          <p:nvPr/>
        </p:nvSpPr>
        <p:spPr>
          <a:xfrm>
            <a:off x="1192696" y="2579637"/>
            <a:ext cx="9170504" cy="2677656"/>
          </a:xfrm>
          <a:prstGeom prst="rect">
            <a:avLst/>
          </a:prstGeom>
        </p:spPr>
        <p:txBody>
          <a:bodyPr wrap="square">
            <a:spAutoFit/>
          </a:bodyPr>
          <a:lstStyle/>
          <a:p>
            <a:pPr algn="ctr"/>
            <a:r>
              <a:rPr lang="en-US" sz="2400" dirty="0"/>
              <a:t>Do you have any questions about the instrument? Please contact our </a:t>
            </a:r>
            <a:r>
              <a:rPr lang="en-US" sz="2400" u="sng" dirty="0">
                <a:hlinkClick r:id="rId2"/>
              </a:rPr>
              <a:t>support team</a:t>
            </a:r>
            <a:r>
              <a:rPr lang="en-US" sz="2400" dirty="0"/>
              <a:t> any time at </a:t>
            </a:r>
            <a:r>
              <a:rPr lang="en-US" sz="2400" u="sng" dirty="0">
                <a:hlinkClick r:id="rId3"/>
              </a:rPr>
              <a:t>support@felixinstruments.com</a:t>
            </a:r>
            <a:r>
              <a:rPr lang="en-US" sz="2400" dirty="0"/>
              <a:t> to speak with a technical support scientist we’re always happy to help!</a:t>
            </a:r>
          </a:p>
          <a:p>
            <a:pPr algn="ctr"/>
            <a:endParaRPr lang="en-US" sz="2400" dirty="0"/>
          </a:p>
          <a:p>
            <a:pPr algn="ctr"/>
            <a:endParaRPr lang="en-US" sz="2400" dirty="0"/>
          </a:p>
          <a:p>
            <a:pPr algn="ctr"/>
            <a:r>
              <a:rPr lang="en-US" sz="2400" dirty="0"/>
              <a:t>Follow us on </a:t>
            </a:r>
            <a:r>
              <a:rPr lang="en-US" sz="2400" u="sng" dirty="0">
                <a:hlinkClick r:id="rId4"/>
              </a:rPr>
              <a:t>Facebook</a:t>
            </a:r>
            <a:r>
              <a:rPr lang="en-US" sz="2400" dirty="0"/>
              <a:t>, </a:t>
            </a:r>
            <a:r>
              <a:rPr lang="en-US" sz="2400" u="sng" dirty="0">
                <a:hlinkClick r:id="rId5"/>
              </a:rPr>
              <a:t>Twitter</a:t>
            </a:r>
            <a:r>
              <a:rPr lang="en-US" sz="2400" dirty="0"/>
              <a:t>, and </a:t>
            </a:r>
            <a:r>
              <a:rPr lang="en-US" sz="2400" u="sng" dirty="0">
                <a:hlinkClick r:id="rId6"/>
              </a:rPr>
              <a:t>Instagram</a:t>
            </a:r>
            <a:r>
              <a:rPr lang="en-US" sz="2400" dirty="0"/>
              <a:t> to stay up to date on the latest at Felix Instruments!</a:t>
            </a:r>
          </a:p>
        </p:txBody>
      </p:sp>
    </p:spTree>
    <p:extLst>
      <p:ext uri="{BB962C8B-B14F-4D97-AF65-F5344CB8AC3E}">
        <p14:creationId xmlns:p14="http://schemas.microsoft.com/office/powerpoint/2010/main" val="351856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Theory of Operation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2" t="-1088" r="951" b="1088"/>
          <a:stretch/>
        </p:blipFill>
        <p:spPr>
          <a:xfrm>
            <a:off x="3397216" y="1853454"/>
            <a:ext cx="5397568" cy="4566881"/>
          </a:xfrm>
        </p:spPr>
      </p:pic>
      <p:cxnSp>
        <p:nvCxnSpPr>
          <p:cNvPr id="6" name="Straight Arrow Connector 5"/>
          <p:cNvCxnSpPr/>
          <p:nvPr/>
        </p:nvCxnSpPr>
        <p:spPr>
          <a:xfrm flipV="1">
            <a:off x="7061752" y="2487171"/>
            <a:ext cx="2126974" cy="616226"/>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87552" y="2095741"/>
            <a:ext cx="2226364" cy="923330"/>
          </a:xfrm>
          <a:prstGeom prst="rect">
            <a:avLst/>
          </a:prstGeom>
          <a:noFill/>
        </p:spPr>
        <p:txBody>
          <a:bodyPr wrap="square" rtlCol="0">
            <a:spAutoFit/>
          </a:bodyPr>
          <a:lstStyle/>
          <a:p>
            <a:r>
              <a:rPr lang="en-US" dirty="0"/>
              <a:t>Ethylene diffuses into the electrochemical cell</a:t>
            </a:r>
          </a:p>
        </p:txBody>
      </p:sp>
      <p:cxnSp>
        <p:nvCxnSpPr>
          <p:cNvPr id="9" name="Straight Arrow Connector 8"/>
          <p:cNvCxnSpPr/>
          <p:nvPr/>
        </p:nvCxnSpPr>
        <p:spPr>
          <a:xfrm flipH="1" flipV="1">
            <a:off x="8320864" y="4574811"/>
            <a:ext cx="1341782" cy="7553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85726" y="4574811"/>
            <a:ext cx="1928190" cy="1477328"/>
          </a:xfrm>
          <a:prstGeom prst="rect">
            <a:avLst/>
          </a:prstGeom>
          <a:noFill/>
        </p:spPr>
        <p:txBody>
          <a:bodyPr wrap="square" rtlCol="0">
            <a:spAutoFit/>
          </a:bodyPr>
          <a:lstStyle/>
          <a:p>
            <a:r>
              <a:rPr lang="en-US" dirty="0"/>
              <a:t>Ethylene is oxidized by the presence of a strong oxidizing agent</a:t>
            </a:r>
          </a:p>
        </p:txBody>
      </p:sp>
      <p:cxnSp>
        <p:nvCxnSpPr>
          <p:cNvPr id="12" name="Straight Arrow Connector 11"/>
          <p:cNvCxnSpPr/>
          <p:nvPr/>
        </p:nvCxnSpPr>
        <p:spPr>
          <a:xfrm>
            <a:off x="2564296" y="3974128"/>
            <a:ext cx="1212574" cy="6177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6095" y="3047296"/>
            <a:ext cx="2198201" cy="1754326"/>
          </a:xfrm>
          <a:prstGeom prst="rect">
            <a:avLst/>
          </a:prstGeom>
          <a:noFill/>
        </p:spPr>
        <p:txBody>
          <a:bodyPr wrap="square" rtlCol="0">
            <a:spAutoFit/>
          </a:bodyPr>
          <a:lstStyle/>
          <a:p>
            <a:r>
              <a:rPr lang="en-US" dirty="0"/>
              <a:t>The current created by the oxidation of ethylene is measured and converted to parts per million (ppm) of ethylene</a:t>
            </a:r>
          </a:p>
        </p:txBody>
      </p:sp>
    </p:spTree>
    <p:extLst>
      <p:ext uri="{BB962C8B-B14F-4D97-AF65-F5344CB8AC3E}">
        <p14:creationId xmlns:p14="http://schemas.microsoft.com/office/powerpoint/2010/main" val="282795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Theory of Operation</a:t>
            </a:r>
          </a:p>
        </p:txBody>
      </p:sp>
      <p:sp>
        <p:nvSpPr>
          <p:cNvPr id="3" name="Content Placeholder 2"/>
          <p:cNvSpPr>
            <a:spLocks noGrp="1"/>
          </p:cNvSpPr>
          <p:nvPr>
            <p:ph idx="1"/>
          </p:nvPr>
        </p:nvSpPr>
        <p:spPr/>
        <p:txBody>
          <a:bodyPr>
            <a:normAutofit/>
          </a:bodyPr>
          <a:lstStyle/>
          <a:p>
            <a:r>
              <a:rPr lang="en-US" dirty="0"/>
              <a:t>Few sensors are selective to just one molecule, the ethylene sensors inside the F-900 are sensitive to other hydrocarbons in the sample gas being analyzed</a:t>
            </a:r>
          </a:p>
          <a:p>
            <a:pPr lvl="1"/>
            <a:r>
              <a:rPr lang="en-US" dirty="0"/>
              <a:t>It should be understood that these interferences are not necessarily linear and may also exhibit time dependent characteristics</a:t>
            </a:r>
          </a:p>
          <a:p>
            <a:pPr lvl="1"/>
            <a:r>
              <a:rPr lang="en-US" dirty="0"/>
              <a:t>In the presence of cross-sensitive gases the ethylene readings can become falsely high</a:t>
            </a:r>
          </a:p>
          <a:p>
            <a:pPr lvl="1"/>
            <a:endParaRPr lang="en-US" dirty="0"/>
          </a:p>
          <a:p>
            <a:r>
              <a:rPr lang="en-US" dirty="0"/>
              <a:t>The F-900 utilizes a function called “</a:t>
            </a:r>
            <a:r>
              <a:rPr lang="en-US" dirty="0" err="1"/>
              <a:t>PolarCept</a:t>
            </a:r>
            <a:r>
              <a:rPr lang="en-US" dirty="0"/>
              <a:t>” to absorb some of these competing gases and provide more accurate ethylene measurements</a:t>
            </a:r>
          </a:p>
        </p:txBody>
      </p:sp>
    </p:spTree>
    <p:extLst>
      <p:ext uri="{BB962C8B-B14F-4D97-AF65-F5344CB8AC3E}">
        <p14:creationId xmlns:p14="http://schemas.microsoft.com/office/powerpoint/2010/main" val="143532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a:t>
            </a:r>
            <a:r>
              <a:rPr lang="en-US" dirty="0" err="1"/>
              <a:t>PolarCept</a:t>
            </a:r>
            <a:endParaRPr lang="en-US" dirty="0"/>
          </a:p>
        </p:txBody>
      </p:sp>
      <p:sp>
        <p:nvSpPr>
          <p:cNvPr id="3" name="Content Placeholder 2"/>
          <p:cNvSpPr>
            <a:spLocks noGrp="1"/>
          </p:cNvSpPr>
          <p:nvPr>
            <p:ph idx="1"/>
          </p:nvPr>
        </p:nvSpPr>
        <p:spPr>
          <a:xfrm>
            <a:off x="415636" y="2262909"/>
            <a:ext cx="7492095" cy="3937866"/>
          </a:xfrm>
        </p:spPr>
        <p:txBody>
          <a:bodyPr>
            <a:normAutofit fontScale="92500" lnSpcReduction="10000"/>
          </a:bodyPr>
          <a:lstStyle/>
          <a:p>
            <a:r>
              <a:rPr lang="en-US" dirty="0"/>
              <a:t>To utilize </a:t>
            </a:r>
            <a:r>
              <a:rPr lang="en-US" dirty="0" err="1"/>
              <a:t>PolarCept</a:t>
            </a:r>
            <a:r>
              <a:rPr lang="en-US" dirty="0"/>
              <a:t>, place distilled (DI) water in ‘Chamber In’ on the back of the unit</a:t>
            </a:r>
          </a:p>
          <a:p>
            <a:pPr lvl="1"/>
            <a:r>
              <a:rPr lang="en-US" b="1" dirty="0">
                <a:solidFill>
                  <a:srgbClr val="FF0000"/>
                </a:solidFill>
              </a:rPr>
              <a:t>DO NOT fill beyond max fill line!</a:t>
            </a:r>
          </a:p>
          <a:p>
            <a:r>
              <a:rPr lang="en-US" dirty="0"/>
              <a:t>Gas from the sample environment is passed through the water trap</a:t>
            </a:r>
          </a:p>
          <a:p>
            <a:r>
              <a:rPr lang="en-US" dirty="0"/>
              <a:t>Some of the polar molecules are held in the trap, while ethylene passes through the water trap to the sensor</a:t>
            </a:r>
          </a:p>
          <a:p>
            <a:pPr lvl="1"/>
            <a:r>
              <a:rPr lang="en-US" dirty="0"/>
              <a:t>The water being used can become saturated after several minutes, so it must be cleaned of the trapped interfering gas molecules. </a:t>
            </a:r>
          </a:p>
          <a:p>
            <a:pPr lvl="1"/>
            <a:r>
              <a:rPr lang="en-US" dirty="0"/>
              <a:t>Trapped gases are driven out of the water during the cleaning time by a concentration gradient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107" y="1998855"/>
            <a:ext cx="2954345" cy="4136083"/>
          </a:xfrm>
          <a:prstGeom prst="rect">
            <a:avLst/>
          </a:prstGeom>
        </p:spPr>
      </p:pic>
    </p:spTree>
    <p:extLst>
      <p:ext uri="{BB962C8B-B14F-4D97-AF65-F5344CB8AC3E}">
        <p14:creationId xmlns:p14="http://schemas.microsoft.com/office/powerpoint/2010/main" val="142487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550"/>
            <a:ext cx="10515600" cy="1325563"/>
          </a:xfrm>
        </p:spPr>
        <p:txBody>
          <a:bodyPr/>
          <a:lstStyle/>
          <a:p>
            <a:r>
              <a:rPr lang="en-US" dirty="0"/>
              <a:t>F-900 Flow path</a:t>
            </a:r>
          </a:p>
        </p:txBody>
      </p:sp>
      <p:sp>
        <p:nvSpPr>
          <p:cNvPr id="3" name="Content Placeholder 2"/>
          <p:cNvSpPr>
            <a:spLocks noGrp="1"/>
          </p:cNvSpPr>
          <p:nvPr>
            <p:ph idx="1"/>
          </p:nvPr>
        </p:nvSpPr>
        <p:spPr>
          <a:xfrm>
            <a:off x="450493" y="1992216"/>
            <a:ext cx="6500797" cy="4245750"/>
          </a:xfrm>
        </p:spPr>
        <p:txBody>
          <a:bodyPr>
            <a:normAutofit fontScale="92500" lnSpcReduction="10000"/>
          </a:bodyPr>
          <a:lstStyle/>
          <a:p>
            <a:r>
              <a:rPr lang="en-US" dirty="0"/>
              <a:t>The F-900 flow rate is regulated by a pump and flow meter</a:t>
            </a:r>
          </a:p>
          <a:p>
            <a:r>
              <a:rPr lang="en-US" dirty="0"/>
              <a:t>Additional optional sensors are enabled/disabled in the Setup menu as well as “conditioning chambers” on the back of the instrument</a:t>
            </a:r>
          </a:p>
          <a:p>
            <a:pPr lvl="1"/>
            <a:r>
              <a:rPr lang="en-US" dirty="0"/>
              <a:t>Chamber In: usually used with DI water for </a:t>
            </a:r>
            <a:r>
              <a:rPr lang="en-US" dirty="0" err="1"/>
              <a:t>PolarCept</a:t>
            </a:r>
            <a:endParaRPr lang="en-US" dirty="0"/>
          </a:p>
          <a:p>
            <a:pPr lvl="1"/>
            <a:r>
              <a:rPr lang="en-US" dirty="0"/>
              <a:t>Chamber Out: usually used with various consumables to condition air returning to a closed container or to set zero for the ethylene sensors</a:t>
            </a:r>
          </a:p>
          <a:p>
            <a:pPr lvl="2"/>
            <a:r>
              <a:rPr lang="en-US" dirty="0"/>
              <a:t>Potassium permanganate (KMnO4)</a:t>
            </a:r>
          </a:p>
          <a:p>
            <a:pPr lvl="2"/>
            <a:r>
              <a:rPr lang="en-US" dirty="0"/>
              <a:t>Soda lime </a:t>
            </a:r>
          </a:p>
          <a:p>
            <a:pPr lvl="2"/>
            <a:r>
              <a:rPr lang="en-US" dirty="0"/>
              <a:t>Silica gel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997" y="1992216"/>
            <a:ext cx="4336062" cy="4031930"/>
          </a:xfrm>
          <a:prstGeom prst="rect">
            <a:avLst/>
          </a:prstGeom>
        </p:spPr>
      </p:pic>
    </p:spTree>
    <p:extLst>
      <p:ext uri="{BB962C8B-B14F-4D97-AF65-F5344CB8AC3E}">
        <p14:creationId xmlns:p14="http://schemas.microsoft.com/office/powerpoint/2010/main" val="94053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64" y="731417"/>
            <a:ext cx="11029616" cy="1013800"/>
          </a:xfrm>
        </p:spPr>
        <p:txBody>
          <a:bodyPr/>
          <a:lstStyle/>
          <a:p>
            <a:r>
              <a:rPr lang="en-US" dirty="0"/>
              <a:t>F-900 Current specs</a:t>
            </a:r>
          </a:p>
        </p:txBody>
      </p:sp>
      <p:graphicFrame>
        <p:nvGraphicFramePr>
          <p:cNvPr id="5" name="Table 4"/>
          <p:cNvGraphicFramePr>
            <a:graphicFrameLocks noGrp="1"/>
          </p:cNvGraphicFramePr>
          <p:nvPr>
            <p:extLst>
              <p:ext uri="{D42A27DB-BD31-4B8C-83A1-F6EECF244321}">
                <p14:modId xmlns:p14="http://schemas.microsoft.com/office/powerpoint/2010/main" val="3986406106"/>
              </p:ext>
            </p:extLst>
          </p:nvPr>
        </p:nvGraphicFramePr>
        <p:xfrm>
          <a:off x="706281" y="2305164"/>
          <a:ext cx="10737981" cy="3444229"/>
        </p:xfrm>
        <a:graphic>
          <a:graphicData uri="http://schemas.openxmlformats.org/drawingml/2006/table">
            <a:tbl>
              <a:tblPr firstRow="1" bandRow="1">
                <a:tableStyleId>{5C22544A-7EE6-4342-B048-85BDC9FD1C3A}</a:tableStyleId>
              </a:tblPr>
              <a:tblGrid>
                <a:gridCol w="1193109">
                  <a:extLst>
                    <a:ext uri="{9D8B030D-6E8A-4147-A177-3AD203B41FA5}">
                      <a16:colId xmlns:a16="http://schemas.microsoft.com/office/drawing/2014/main" val="853467757"/>
                    </a:ext>
                  </a:extLst>
                </a:gridCol>
                <a:gridCol w="1193109">
                  <a:extLst>
                    <a:ext uri="{9D8B030D-6E8A-4147-A177-3AD203B41FA5}">
                      <a16:colId xmlns:a16="http://schemas.microsoft.com/office/drawing/2014/main" val="2548858460"/>
                    </a:ext>
                  </a:extLst>
                </a:gridCol>
                <a:gridCol w="1193109">
                  <a:extLst>
                    <a:ext uri="{9D8B030D-6E8A-4147-A177-3AD203B41FA5}">
                      <a16:colId xmlns:a16="http://schemas.microsoft.com/office/drawing/2014/main" val="3245084071"/>
                    </a:ext>
                  </a:extLst>
                </a:gridCol>
                <a:gridCol w="1193109">
                  <a:extLst>
                    <a:ext uri="{9D8B030D-6E8A-4147-A177-3AD203B41FA5}">
                      <a16:colId xmlns:a16="http://schemas.microsoft.com/office/drawing/2014/main" val="1105475344"/>
                    </a:ext>
                  </a:extLst>
                </a:gridCol>
                <a:gridCol w="1193109">
                  <a:extLst>
                    <a:ext uri="{9D8B030D-6E8A-4147-A177-3AD203B41FA5}">
                      <a16:colId xmlns:a16="http://schemas.microsoft.com/office/drawing/2014/main" val="3827983266"/>
                    </a:ext>
                  </a:extLst>
                </a:gridCol>
                <a:gridCol w="1193109">
                  <a:extLst>
                    <a:ext uri="{9D8B030D-6E8A-4147-A177-3AD203B41FA5}">
                      <a16:colId xmlns:a16="http://schemas.microsoft.com/office/drawing/2014/main" val="2003698303"/>
                    </a:ext>
                  </a:extLst>
                </a:gridCol>
                <a:gridCol w="1193109">
                  <a:extLst>
                    <a:ext uri="{9D8B030D-6E8A-4147-A177-3AD203B41FA5}">
                      <a16:colId xmlns:a16="http://schemas.microsoft.com/office/drawing/2014/main" val="2266798787"/>
                    </a:ext>
                  </a:extLst>
                </a:gridCol>
                <a:gridCol w="1193109">
                  <a:extLst>
                    <a:ext uri="{9D8B030D-6E8A-4147-A177-3AD203B41FA5}">
                      <a16:colId xmlns:a16="http://schemas.microsoft.com/office/drawing/2014/main" val="3880240988"/>
                    </a:ext>
                  </a:extLst>
                </a:gridCol>
                <a:gridCol w="1193109">
                  <a:extLst>
                    <a:ext uri="{9D8B030D-6E8A-4147-A177-3AD203B41FA5}">
                      <a16:colId xmlns:a16="http://schemas.microsoft.com/office/drawing/2014/main" val="3345069064"/>
                    </a:ext>
                  </a:extLst>
                </a:gridCol>
              </a:tblGrid>
              <a:tr h="730644">
                <a:tc>
                  <a:txBody>
                    <a:bodyPr/>
                    <a:lstStyle/>
                    <a:p>
                      <a:endParaRPr lang="en-US" sz="1600" dirty="0"/>
                    </a:p>
                  </a:txBody>
                  <a:tcPr/>
                </a:tc>
                <a:tc>
                  <a:txBody>
                    <a:bodyPr/>
                    <a:lstStyle/>
                    <a:p>
                      <a:r>
                        <a:rPr lang="en-US" sz="1200" dirty="0"/>
                        <a:t>Measurement range</a:t>
                      </a:r>
                    </a:p>
                  </a:txBody>
                  <a:tcPr/>
                </a:tc>
                <a:tc>
                  <a:txBody>
                    <a:bodyPr/>
                    <a:lstStyle/>
                    <a:p>
                      <a:r>
                        <a:rPr lang="en-US" sz="1200" dirty="0"/>
                        <a:t>Accuracy (absolute)</a:t>
                      </a:r>
                    </a:p>
                  </a:txBody>
                  <a:tcPr/>
                </a:tc>
                <a:tc>
                  <a:txBody>
                    <a:bodyPr/>
                    <a:lstStyle/>
                    <a:p>
                      <a:r>
                        <a:rPr lang="en-US" sz="1200" dirty="0"/>
                        <a:t>Accuracy (relative)</a:t>
                      </a:r>
                    </a:p>
                  </a:txBody>
                  <a:tcPr/>
                </a:tc>
                <a:tc>
                  <a:txBody>
                    <a:bodyPr/>
                    <a:lstStyle/>
                    <a:p>
                      <a:r>
                        <a:rPr lang="en-US" sz="1200" dirty="0"/>
                        <a:t>Lower detection limit</a:t>
                      </a:r>
                    </a:p>
                  </a:txBody>
                  <a:tcPr/>
                </a:tc>
                <a:tc>
                  <a:txBody>
                    <a:bodyPr/>
                    <a:lstStyle/>
                    <a:p>
                      <a:r>
                        <a:rPr lang="en-US" sz="1200" dirty="0"/>
                        <a:t>Operating temperature</a:t>
                      </a:r>
                    </a:p>
                  </a:txBody>
                  <a:tcPr/>
                </a:tc>
                <a:tc>
                  <a:txBody>
                    <a:bodyPr/>
                    <a:lstStyle/>
                    <a:p>
                      <a:r>
                        <a:rPr lang="en-US" sz="1200" dirty="0"/>
                        <a:t>Operating RH</a:t>
                      </a:r>
                    </a:p>
                  </a:txBody>
                  <a:tcPr/>
                </a:tc>
                <a:tc>
                  <a:txBody>
                    <a:bodyPr/>
                    <a:lstStyle/>
                    <a:p>
                      <a:r>
                        <a:rPr lang="en-US" sz="1200" dirty="0"/>
                        <a:t>Zero interval</a:t>
                      </a:r>
                    </a:p>
                  </a:txBody>
                  <a:tcPr/>
                </a:tc>
                <a:tc>
                  <a:txBody>
                    <a:bodyPr/>
                    <a:lstStyle/>
                    <a:p>
                      <a:r>
                        <a:rPr lang="en-US" sz="1200" dirty="0"/>
                        <a:t>Calibration interval</a:t>
                      </a:r>
                    </a:p>
                  </a:txBody>
                  <a:tcPr/>
                </a:tc>
                <a:extLst>
                  <a:ext uri="{0D108BD9-81ED-4DB2-BD59-A6C34878D82A}">
                    <a16:rowId xmlns:a16="http://schemas.microsoft.com/office/drawing/2014/main" val="94592140"/>
                  </a:ext>
                </a:extLst>
              </a:tr>
              <a:tr h="1777866">
                <a:tc>
                  <a:txBody>
                    <a:bodyPr/>
                    <a:lstStyle/>
                    <a:p>
                      <a:r>
                        <a:rPr lang="en-US" sz="1600" dirty="0"/>
                        <a:t>ppb sensor</a:t>
                      </a:r>
                    </a:p>
                  </a:txBody>
                  <a:tcPr/>
                </a:tc>
                <a:tc>
                  <a:txBody>
                    <a:bodyPr/>
                    <a:lstStyle/>
                    <a:p>
                      <a:r>
                        <a:rPr lang="en-US" sz="1600" dirty="0"/>
                        <a:t>0-10ppm (10000ppb)</a:t>
                      </a:r>
                    </a:p>
                  </a:txBody>
                  <a:tcPr/>
                </a:tc>
                <a:tc>
                  <a:txBody>
                    <a:bodyPr/>
                    <a:lstStyle/>
                    <a:p>
                      <a:r>
                        <a:rPr lang="en-US" sz="1600" dirty="0"/>
                        <a:t>0.030ppm</a:t>
                      </a:r>
                    </a:p>
                  </a:txBody>
                  <a:tcPr/>
                </a:tc>
                <a:tc>
                  <a:txBody>
                    <a:bodyPr/>
                    <a:lstStyle/>
                    <a:p>
                      <a:r>
                        <a:rPr lang="en-US" sz="1600" dirty="0"/>
                        <a:t>5%</a:t>
                      </a:r>
                    </a:p>
                  </a:txBody>
                  <a:tcPr/>
                </a:tc>
                <a:tc>
                  <a:txBody>
                    <a:bodyPr/>
                    <a:lstStyle/>
                    <a:p>
                      <a:r>
                        <a:rPr lang="en-US" sz="1600" dirty="0"/>
                        <a:t>0.030ppm</a:t>
                      </a:r>
                    </a:p>
                  </a:txBody>
                  <a:tcPr/>
                </a:tc>
                <a:tc>
                  <a:txBody>
                    <a:bodyPr/>
                    <a:lstStyle/>
                    <a:p>
                      <a:r>
                        <a:rPr lang="en-US" sz="1600" dirty="0"/>
                        <a:t>0-50 C</a:t>
                      </a:r>
                    </a:p>
                  </a:txBody>
                  <a:tcPr/>
                </a:tc>
                <a:tc>
                  <a:txBody>
                    <a:bodyPr/>
                    <a:lstStyle/>
                    <a:p>
                      <a:r>
                        <a:rPr lang="en-US" sz="1600" dirty="0"/>
                        <a:t>15-95%</a:t>
                      </a:r>
                    </a:p>
                  </a:txBody>
                  <a:tcPr/>
                </a:tc>
                <a:tc>
                  <a:txBody>
                    <a:bodyPr/>
                    <a:lstStyle/>
                    <a:p>
                      <a:r>
                        <a:rPr lang="en-US" sz="1600" dirty="0"/>
                        <a:t>Weekly</a:t>
                      </a:r>
                    </a:p>
                  </a:txBody>
                  <a:tcPr/>
                </a:tc>
                <a:tc>
                  <a:txBody>
                    <a:bodyPr/>
                    <a:lstStyle/>
                    <a:p>
                      <a:r>
                        <a:rPr lang="en-US" sz="1600" dirty="0"/>
                        <a:t>3mo</a:t>
                      </a:r>
                    </a:p>
                  </a:txBody>
                  <a:tcPr/>
                </a:tc>
                <a:extLst>
                  <a:ext uri="{0D108BD9-81ED-4DB2-BD59-A6C34878D82A}">
                    <a16:rowId xmlns:a16="http://schemas.microsoft.com/office/drawing/2014/main" val="1892253806"/>
                  </a:ext>
                </a:extLst>
              </a:tr>
              <a:tr h="935719">
                <a:tc>
                  <a:txBody>
                    <a:bodyPr/>
                    <a:lstStyle/>
                    <a:p>
                      <a:r>
                        <a:rPr lang="en-US" sz="1600" dirty="0"/>
                        <a:t>ppm sensor</a:t>
                      </a:r>
                    </a:p>
                  </a:txBody>
                  <a:tcPr/>
                </a:tc>
                <a:tc>
                  <a:txBody>
                    <a:bodyPr/>
                    <a:lstStyle/>
                    <a:p>
                      <a:r>
                        <a:rPr lang="en-US" sz="1600" dirty="0"/>
                        <a:t>0-200ppm</a:t>
                      </a:r>
                    </a:p>
                  </a:txBody>
                  <a:tcPr/>
                </a:tc>
                <a:tc>
                  <a:txBody>
                    <a:bodyPr/>
                    <a:lstStyle/>
                    <a:p>
                      <a:r>
                        <a:rPr lang="en-US" sz="1600" dirty="0"/>
                        <a:t>0.2ppm</a:t>
                      </a:r>
                    </a:p>
                  </a:txBody>
                  <a:tcPr/>
                </a:tc>
                <a:tc>
                  <a:txBody>
                    <a:bodyPr/>
                    <a:lstStyle/>
                    <a:p>
                      <a:r>
                        <a:rPr lang="en-US" sz="1600" dirty="0"/>
                        <a:t>5%</a:t>
                      </a:r>
                    </a:p>
                  </a:txBody>
                  <a:tcPr/>
                </a:tc>
                <a:tc>
                  <a:txBody>
                    <a:bodyPr/>
                    <a:lstStyle/>
                    <a:p>
                      <a:r>
                        <a:rPr lang="en-US" sz="1600" dirty="0"/>
                        <a:t>0.2ppm</a:t>
                      </a:r>
                    </a:p>
                  </a:txBody>
                  <a:tcPr/>
                </a:tc>
                <a:tc>
                  <a:txBody>
                    <a:bodyPr/>
                    <a:lstStyle/>
                    <a:p>
                      <a:r>
                        <a:rPr lang="en-US" sz="1600" dirty="0"/>
                        <a:t>0-50 C</a:t>
                      </a:r>
                    </a:p>
                  </a:txBody>
                  <a:tcPr/>
                </a:tc>
                <a:tc>
                  <a:txBody>
                    <a:bodyPr/>
                    <a:lstStyle/>
                    <a:p>
                      <a:r>
                        <a:rPr lang="en-US" sz="1600" dirty="0"/>
                        <a:t>15-95%</a:t>
                      </a:r>
                    </a:p>
                  </a:txBody>
                  <a:tcPr/>
                </a:tc>
                <a:tc>
                  <a:txBody>
                    <a:bodyPr/>
                    <a:lstStyle/>
                    <a:p>
                      <a:r>
                        <a:rPr lang="en-US" sz="1600" dirty="0"/>
                        <a:t>Weekly</a:t>
                      </a:r>
                    </a:p>
                  </a:txBody>
                  <a:tcPr/>
                </a:tc>
                <a:tc>
                  <a:txBody>
                    <a:bodyPr/>
                    <a:lstStyle/>
                    <a:p>
                      <a:r>
                        <a:rPr lang="en-US" sz="1600" dirty="0"/>
                        <a:t>3mo</a:t>
                      </a:r>
                    </a:p>
                  </a:txBody>
                  <a:tcPr/>
                </a:tc>
                <a:extLst>
                  <a:ext uri="{0D108BD9-81ED-4DB2-BD59-A6C34878D82A}">
                    <a16:rowId xmlns:a16="http://schemas.microsoft.com/office/drawing/2014/main" val="2922517327"/>
                  </a:ext>
                </a:extLst>
              </a:tr>
            </a:tbl>
          </a:graphicData>
        </a:graphic>
      </p:graphicFrame>
    </p:spTree>
    <p:extLst>
      <p:ext uri="{BB962C8B-B14F-4D97-AF65-F5344CB8AC3E}">
        <p14:creationId xmlns:p14="http://schemas.microsoft.com/office/powerpoint/2010/main" val="28636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F-900 Optional sensors</a:t>
            </a:r>
          </a:p>
        </p:txBody>
      </p:sp>
      <p:graphicFrame>
        <p:nvGraphicFramePr>
          <p:cNvPr id="4" name="Table 3"/>
          <p:cNvGraphicFramePr>
            <a:graphicFrameLocks noGrp="1"/>
          </p:cNvGraphicFramePr>
          <p:nvPr>
            <p:extLst>
              <p:ext uri="{D42A27DB-BD31-4B8C-83A1-F6EECF244321}">
                <p14:modId xmlns:p14="http://schemas.microsoft.com/office/powerpoint/2010/main" val="1285428483"/>
              </p:ext>
            </p:extLst>
          </p:nvPr>
        </p:nvGraphicFramePr>
        <p:xfrm>
          <a:off x="939247" y="2327110"/>
          <a:ext cx="10313505" cy="3787144"/>
        </p:xfrm>
        <a:graphic>
          <a:graphicData uri="http://schemas.openxmlformats.org/drawingml/2006/table">
            <a:tbl>
              <a:tblPr firstRow="1" bandRow="1">
                <a:tableStyleId>{5C22544A-7EE6-4342-B048-85BDC9FD1C3A}</a:tableStyleId>
              </a:tblPr>
              <a:tblGrid>
                <a:gridCol w="2062701">
                  <a:extLst>
                    <a:ext uri="{9D8B030D-6E8A-4147-A177-3AD203B41FA5}">
                      <a16:colId xmlns:a16="http://schemas.microsoft.com/office/drawing/2014/main" val="853467757"/>
                    </a:ext>
                  </a:extLst>
                </a:gridCol>
                <a:gridCol w="2062701">
                  <a:extLst>
                    <a:ext uri="{9D8B030D-6E8A-4147-A177-3AD203B41FA5}">
                      <a16:colId xmlns:a16="http://schemas.microsoft.com/office/drawing/2014/main" val="2548858460"/>
                    </a:ext>
                  </a:extLst>
                </a:gridCol>
                <a:gridCol w="2062701">
                  <a:extLst>
                    <a:ext uri="{9D8B030D-6E8A-4147-A177-3AD203B41FA5}">
                      <a16:colId xmlns:a16="http://schemas.microsoft.com/office/drawing/2014/main" val="1105475344"/>
                    </a:ext>
                  </a:extLst>
                </a:gridCol>
                <a:gridCol w="2062701">
                  <a:extLst>
                    <a:ext uri="{9D8B030D-6E8A-4147-A177-3AD203B41FA5}">
                      <a16:colId xmlns:a16="http://schemas.microsoft.com/office/drawing/2014/main" val="3880240988"/>
                    </a:ext>
                  </a:extLst>
                </a:gridCol>
                <a:gridCol w="2062701">
                  <a:extLst>
                    <a:ext uri="{9D8B030D-6E8A-4147-A177-3AD203B41FA5}">
                      <a16:colId xmlns:a16="http://schemas.microsoft.com/office/drawing/2014/main" val="3345069064"/>
                    </a:ext>
                  </a:extLst>
                </a:gridCol>
              </a:tblGrid>
              <a:tr h="853729">
                <a:tc>
                  <a:txBody>
                    <a:bodyPr/>
                    <a:lstStyle/>
                    <a:p>
                      <a:endParaRPr lang="en-US" dirty="0"/>
                    </a:p>
                  </a:txBody>
                  <a:tcPr/>
                </a:tc>
                <a:tc>
                  <a:txBody>
                    <a:bodyPr/>
                    <a:lstStyle/>
                    <a:p>
                      <a:r>
                        <a:rPr lang="en-US" dirty="0"/>
                        <a:t>Measurement range</a:t>
                      </a:r>
                    </a:p>
                  </a:txBody>
                  <a:tcPr/>
                </a:tc>
                <a:tc>
                  <a:txBody>
                    <a:bodyPr/>
                    <a:lstStyle/>
                    <a:p>
                      <a:r>
                        <a:rPr lang="en-US" dirty="0"/>
                        <a:t>Accuracy (relative)</a:t>
                      </a:r>
                    </a:p>
                  </a:txBody>
                  <a:tcPr/>
                </a:tc>
                <a:tc>
                  <a:txBody>
                    <a:bodyPr/>
                    <a:lstStyle/>
                    <a:p>
                      <a:r>
                        <a:rPr lang="en-US" dirty="0"/>
                        <a:t>Zero interval</a:t>
                      </a:r>
                    </a:p>
                  </a:txBody>
                  <a:tcPr/>
                </a:tc>
                <a:tc>
                  <a:txBody>
                    <a:bodyPr/>
                    <a:lstStyle/>
                    <a:p>
                      <a:r>
                        <a:rPr lang="en-US" dirty="0"/>
                        <a:t>Calibration interval</a:t>
                      </a:r>
                    </a:p>
                  </a:txBody>
                  <a:tcPr/>
                </a:tc>
                <a:extLst>
                  <a:ext uri="{0D108BD9-81ED-4DB2-BD59-A6C34878D82A}">
                    <a16:rowId xmlns:a16="http://schemas.microsoft.com/office/drawing/2014/main" val="94592140"/>
                  </a:ext>
                </a:extLst>
              </a:tr>
              <a:tr h="1061977">
                <a:tc>
                  <a:txBody>
                    <a:bodyPr/>
                    <a:lstStyle/>
                    <a:p>
                      <a:r>
                        <a:rPr lang="en-US" dirty="0"/>
                        <a:t>CO2 ppm (IRGA) </a:t>
                      </a:r>
                    </a:p>
                  </a:txBody>
                  <a:tcPr/>
                </a:tc>
                <a:tc>
                  <a:txBody>
                    <a:bodyPr/>
                    <a:lstStyle/>
                    <a:p>
                      <a:r>
                        <a:rPr lang="en-US" dirty="0"/>
                        <a:t>1-2000ppm</a:t>
                      </a:r>
                    </a:p>
                  </a:txBody>
                  <a:tcPr/>
                </a:tc>
                <a:tc>
                  <a:txBody>
                    <a:bodyPr/>
                    <a:lstStyle/>
                    <a:p>
                      <a:r>
                        <a:rPr lang="en-US" dirty="0"/>
                        <a:t>3%</a:t>
                      </a:r>
                    </a:p>
                  </a:txBody>
                  <a:tcPr/>
                </a:tc>
                <a:tc>
                  <a:txBody>
                    <a:bodyPr/>
                    <a:lstStyle/>
                    <a:p>
                      <a:r>
                        <a:rPr lang="en-US" dirty="0"/>
                        <a:t>Weekly</a:t>
                      </a:r>
                    </a:p>
                  </a:txBody>
                  <a:tcPr/>
                </a:tc>
                <a:tc>
                  <a:txBody>
                    <a:bodyPr/>
                    <a:lstStyle/>
                    <a:p>
                      <a:r>
                        <a:rPr lang="en-US" dirty="0"/>
                        <a:t>12mo</a:t>
                      </a:r>
                    </a:p>
                  </a:txBody>
                  <a:tcPr/>
                </a:tc>
                <a:extLst>
                  <a:ext uri="{0D108BD9-81ED-4DB2-BD59-A6C34878D82A}">
                    <a16:rowId xmlns:a16="http://schemas.microsoft.com/office/drawing/2014/main" val="1892253806"/>
                  </a:ext>
                </a:extLst>
              </a:tr>
              <a:tr h="935719">
                <a:tc>
                  <a:txBody>
                    <a:bodyPr/>
                    <a:lstStyle/>
                    <a:p>
                      <a:r>
                        <a:rPr lang="en-US" dirty="0"/>
                        <a:t>CO2 percent (IRGA)</a:t>
                      </a:r>
                    </a:p>
                  </a:txBody>
                  <a:tcPr/>
                </a:tc>
                <a:tc>
                  <a:txBody>
                    <a:bodyPr/>
                    <a:lstStyle/>
                    <a:p>
                      <a:r>
                        <a:rPr lang="en-US" dirty="0"/>
                        <a:t>0-100%</a:t>
                      </a:r>
                    </a:p>
                  </a:txBody>
                  <a:tcPr/>
                </a:tc>
                <a:tc>
                  <a:txBody>
                    <a:bodyPr/>
                    <a:lstStyle/>
                    <a:p>
                      <a:r>
                        <a:rPr lang="en-US" dirty="0"/>
                        <a:t>3%</a:t>
                      </a:r>
                    </a:p>
                  </a:txBody>
                  <a:tcPr/>
                </a:tc>
                <a:tc>
                  <a:txBody>
                    <a:bodyPr/>
                    <a:lstStyle/>
                    <a:p>
                      <a:r>
                        <a:rPr lang="en-US" dirty="0"/>
                        <a:t>Weekly</a:t>
                      </a:r>
                    </a:p>
                  </a:txBody>
                  <a:tcPr/>
                </a:tc>
                <a:tc>
                  <a:txBody>
                    <a:bodyPr/>
                    <a:lstStyle/>
                    <a:p>
                      <a:r>
                        <a:rPr lang="en-US" dirty="0"/>
                        <a:t>12mo</a:t>
                      </a:r>
                    </a:p>
                  </a:txBody>
                  <a:tcPr/>
                </a:tc>
                <a:extLst>
                  <a:ext uri="{0D108BD9-81ED-4DB2-BD59-A6C34878D82A}">
                    <a16:rowId xmlns:a16="http://schemas.microsoft.com/office/drawing/2014/main" val="2922517327"/>
                  </a:ext>
                </a:extLst>
              </a:tr>
              <a:tr h="935719">
                <a:tc>
                  <a:txBody>
                    <a:bodyPr/>
                    <a:lstStyle/>
                    <a:p>
                      <a:r>
                        <a:rPr lang="en-US" dirty="0"/>
                        <a:t>02 percent (electrochemical)</a:t>
                      </a:r>
                    </a:p>
                  </a:txBody>
                  <a:tcPr/>
                </a:tc>
                <a:tc>
                  <a:txBody>
                    <a:bodyPr/>
                    <a:lstStyle/>
                    <a:p>
                      <a:r>
                        <a:rPr lang="en-US" dirty="0"/>
                        <a:t>0-100%</a:t>
                      </a:r>
                    </a:p>
                  </a:txBody>
                  <a:tcPr/>
                </a:tc>
                <a:tc>
                  <a:txBody>
                    <a:bodyPr/>
                    <a:lstStyle/>
                    <a:p>
                      <a:r>
                        <a:rPr lang="en-US" dirty="0"/>
                        <a:t>2%</a:t>
                      </a:r>
                    </a:p>
                  </a:txBody>
                  <a:tcPr/>
                </a:tc>
                <a:tc>
                  <a:txBody>
                    <a:bodyPr/>
                    <a:lstStyle/>
                    <a:p>
                      <a:r>
                        <a:rPr lang="en-US" dirty="0"/>
                        <a:t>Weekly</a:t>
                      </a:r>
                    </a:p>
                  </a:txBody>
                  <a:tcPr/>
                </a:tc>
                <a:tc>
                  <a:txBody>
                    <a:bodyPr/>
                    <a:lstStyle/>
                    <a:p>
                      <a:r>
                        <a:rPr lang="en-US" dirty="0"/>
                        <a:t>6mo</a:t>
                      </a:r>
                    </a:p>
                  </a:txBody>
                  <a:tcPr/>
                </a:tc>
                <a:extLst>
                  <a:ext uri="{0D108BD9-81ED-4DB2-BD59-A6C34878D82A}">
                    <a16:rowId xmlns:a16="http://schemas.microsoft.com/office/drawing/2014/main" val="2962876394"/>
                  </a:ext>
                </a:extLst>
              </a:tr>
            </a:tbl>
          </a:graphicData>
        </a:graphic>
      </p:graphicFrame>
    </p:spTree>
    <p:extLst>
      <p:ext uri="{BB962C8B-B14F-4D97-AF65-F5344CB8AC3E}">
        <p14:creationId xmlns:p14="http://schemas.microsoft.com/office/powerpoint/2010/main" val="228719684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10768</TotalTime>
  <Words>1640</Words>
  <Application>Microsoft Office PowerPoint</Application>
  <PresentationFormat>Widescreen</PresentationFormat>
  <Paragraphs>224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Wingdings 2</vt:lpstr>
      <vt:lpstr>Dividend</vt:lpstr>
      <vt:lpstr>Introduction to the F-900</vt:lpstr>
      <vt:lpstr>F-900 Features</vt:lpstr>
      <vt:lpstr>About the F-900</vt:lpstr>
      <vt:lpstr>F-900 Theory of Operation</vt:lpstr>
      <vt:lpstr>F-900 Theory of Operation</vt:lpstr>
      <vt:lpstr>F-900 PolarCept</vt:lpstr>
      <vt:lpstr>F-900 Flow path</vt:lpstr>
      <vt:lpstr>F-900 Current specs</vt:lpstr>
      <vt:lpstr>F-900 Optional sensors</vt:lpstr>
      <vt:lpstr>F-900 Front panel</vt:lpstr>
      <vt:lpstr>F-900 Back panel</vt:lpstr>
      <vt:lpstr>F-900 Menu systems: Measure</vt:lpstr>
      <vt:lpstr>Measure: Graph view</vt:lpstr>
      <vt:lpstr>Measure: Monitor view</vt:lpstr>
      <vt:lpstr>Measure: Settings</vt:lpstr>
      <vt:lpstr>F-900 Setup menu (Part 1)</vt:lpstr>
      <vt:lpstr>Setup: Measure &amp; Autosave</vt:lpstr>
      <vt:lpstr>F-900 Setup menu (Part 2)</vt:lpstr>
      <vt:lpstr>Setup: Sensor </vt:lpstr>
      <vt:lpstr>F-900 Setup menu (Part 3)</vt:lpstr>
      <vt:lpstr>F-900 Calibration</vt:lpstr>
      <vt:lpstr>F-900 Setup menu (Part 4)</vt:lpstr>
      <vt:lpstr>Setup: Flow</vt:lpstr>
      <vt:lpstr>Setup: Chamber</vt:lpstr>
      <vt:lpstr>Setup: Chamber In Special</vt:lpstr>
      <vt:lpstr>Setup: Terminal</vt:lpstr>
      <vt:lpstr>F-900 File menu</vt:lpstr>
      <vt:lpstr>File menu</vt:lpstr>
      <vt:lpstr>F-900 Data transfer</vt:lpstr>
      <vt:lpstr>F-900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Felix instruments  sales training</dc:title>
  <dc:creator>Andrea Melnychenko</dc:creator>
  <cp:lastModifiedBy>Jessica Oen</cp:lastModifiedBy>
  <cp:revision>78</cp:revision>
  <dcterms:created xsi:type="dcterms:W3CDTF">2015-11-05T01:12:20Z</dcterms:created>
  <dcterms:modified xsi:type="dcterms:W3CDTF">2017-04-14T17:19:56Z</dcterms:modified>
</cp:coreProperties>
</file>